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都市と交通の課題と解決策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― 持続可能な都市を目指して ―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問題：現状と理想的な状態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【現状】</a:t>
            </a:r>
          </a:p>
          <a:p>
            <a:pPr marL="0" indent="0">
              <a:buNone/>
            </a:pPr>
            <a:r>
              <a:t>・自動車依存による渋滞・環境負荷の増大</a:t>
            </a:r>
          </a:p>
          <a:p>
            <a:pPr marL="0" indent="0">
              <a:buNone/>
            </a:pPr>
            <a:r>
              <a:t>・高齢者や若者の移動格差</a:t>
            </a:r>
          </a:p>
          <a:p>
            <a:pPr marL="0" indent="0">
              <a:buNone/>
            </a:pPr>
            <a:endParaRPr/>
          </a:p>
          <a:p>
            <a:pPr marL="0" indent="0">
              <a:buNone/>
            </a:pPr>
            <a:r>
              <a:t>【理想】</a:t>
            </a:r>
          </a:p>
          <a:p>
            <a:pPr marL="0" indent="0">
              <a:buNone/>
            </a:pPr>
            <a:r>
              <a:t>・誰もが安全・快適に移動できる都市</a:t>
            </a:r>
          </a:p>
          <a:p>
            <a:pPr marL="0" indent="0">
              <a:buNone/>
            </a:pPr>
            <a:r>
              <a:t>・環境負荷の少ない交通体系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原因の洗い出しと問題点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・公共交通の利便性低下</a:t>
            </a:r>
          </a:p>
          <a:p>
            <a:pPr marL="0" indent="0">
              <a:buNone/>
            </a:pPr>
            <a:r>
              <a:t>・都市構造の郊外化</a:t>
            </a:r>
          </a:p>
          <a:p>
            <a:pPr marL="0" indent="0">
              <a:buNone/>
            </a:pPr>
            <a:r>
              <a:t>・自転車・徒歩空間の不足</a:t>
            </a:r>
          </a:p>
          <a:p>
            <a:pPr marL="0" indent="0">
              <a:buNone/>
            </a:pPr>
            <a:endParaRPr/>
          </a:p>
          <a:p>
            <a:pPr marL="0" indent="0">
              <a:buNone/>
            </a:pPr>
            <a:r>
              <a:t>→ 解決可能な原因：交通施策・都市設計の改善不足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課題の設定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・自動車依存から公共・低環境負荷交通への転換</a:t>
            </a:r>
          </a:p>
          <a:p>
            <a:pPr marL="0" indent="0">
              <a:buNone/>
            </a:pPr>
            <a:r>
              <a:t>・多様な人が利用しやすい交通環境の整備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解決策の提案（ビジョン）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・公共交通（バス・鉄道）の利便性向上</a:t>
            </a:r>
          </a:p>
          <a:p>
            <a:pPr marL="0" indent="0">
              <a:buNone/>
            </a:pPr>
            <a:r>
              <a:t>・自転車レーンや歩行者空間の整備</a:t>
            </a:r>
          </a:p>
          <a:p>
            <a:pPr marL="0" indent="0">
              <a:buNone/>
            </a:pPr>
            <a:r>
              <a:t>・コンパクトシティ化の推進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期待される効果・残る課題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t>【期待される効果】</a:t>
            </a:r>
          </a:p>
          <a:p>
            <a:pPr marL="0" indent="0">
              <a:buNone/>
            </a:pPr>
            <a:r>
              <a:t>・渋滞・CO₂排出量の削減</a:t>
            </a:r>
          </a:p>
          <a:p>
            <a:pPr marL="0" indent="0">
              <a:buNone/>
            </a:pPr>
            <a:r>
              <a:t>・高齢者・学生の移動確保</a:t>
            </a:r>
          </a:p>
          <a:p>
            <a:pPr marL="0" indent="0">
              <a:buNone/>
            </a:pPr>
            <a:r>
              <a:t>・都市の魅力向上</a:t>
            </a:r>
          </a:p>
          <a:p>
            <a:pPr marL="0" indent="0">
              <a:buNone/>
            </a:pPr>
            <a:endParaRPr/>
          </a:p>
          <a:p>
            <a:pPr marL="0" indent="0">
              <a:buNone/>
            </a:pPr>
            <a:r>
              <a:t>【課題】</a:t>
            </a:r>
          </a:p>
          <a:p>
            <a:pPr marL="0" indent="0">
              <a:buNone/>
            </a:pPr>
            <a:r>
              <a:t>・財政負担</a:t>
            </a:r>
          </a:p>
          <a:p>
            <a:pPr marL="0" indent="0">
              <a:buNone/>
            </a:pPr>
            <a:r>
              <a:t>・住民合意の形成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画面に合わせる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Theme</vt:lpstr>
      <vt:lpstr>都市と交通の課題と解決策</vt:lpstr>
      <vt:lpstr>問題：現状と理想的な状態</vt:lpstr>
      <vt:lpstr>原因の洗い出しと問題点</vt:lpstr>
      <vt:lpstr>課題の設定</vt:lpstr>
      <vt:lpstr>解決策の提案（ビジョン）</vt:lpstr>
      <vt:lpstr>期待される効果・残る課題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都市と交通の課題と解決策</dc:title>
  <dc:subject/>
  <dc:creator/>
  <cp:keywords/>
  <dc:description>generated using python-pptx</dc:description>
  <cp:lastModifiedBy>C125110 KONTA Taiga</cp:lastModifiedBy>
  <cp:revision>2</cp:revision>
  <dcterms:created xsi:type="dcterms:W3CDTF">2013-01-27T09:14:16Z</dcterms:created>
  <dcterms:modified xsi:type="dcterms:W3CDTF">2026-01-21T07:10:16Z</dcterms:modified>
  <cp:category/>
</cp:coreProperties>
</file>