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DB9E85-DD19-12FC-71CD-94CBED7A5DC8}" v="92" dt="2024-05-28T00:37:12.6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124034 UNO Yuna" userId="S::c124034@h.koeki-u.ac.jp::c1cde41b-ec2e-4a27-90fe-69a3893aefd7" providerId="AD" clId="Web-{14DB9E85-DD19-12FC-71CD-94CBED7A5DC8}"/>
    <pc:docChg chg="addSld delSld modSld">
      <pc:chgData name="C124034 UNO Yuna" userId="S::c124034@h.koeki-u.ac.jp::c1cde41b-ec2e-4a27-90fe-69a3893aefd7" providerId="AD" clId="Web-{14DB9E85-DD19-12FC-71CD-94CBED7A5DC8}" dt="2024-05-28T00:37:12.684" v="89" actId="14100"/>
      <pc:docMkLst>
        <pc:docMk/>
      </pc:docMkLst>
      <pc:sldChg chg="addSp delSp modSp">
        <pc:chgData name="C124034 UNO Yuna" userId="S::c124034@h.koeki-u.ac.jp::c1cde41b-ec2e-4a27-90fe-69a3893aefd7" providerId="AD" clId="Web-{14DB9E85-DD19-12FC-71CD-94CBED7A5DC8}" dt="2024-05-28T00:29:45.654" v="5"/>
        <pc:sldMkLst>
          <pc:docMk/>
          <pc:sldMk cId="2442453301" sldId="256"/>
        </pc:sldMkLst>
        <pc:spChg chg="mod">
          <ac:chgData name="C124034 UNO Yuna" userId="S::c124034@h.koeki-u.ac.jp::c1cde41b-ec2e-4a27-90fe-69a3893aefd7" providerId="AD" clId="Web-{14DB9E85-DD19-12FC-71CD-94CBED7A5DC8}" dt="2024-05-28T00:28:25.838" v="0" actId="14100"/>
          <ac:spMkLst>
            <pc:docMk/>
            <pc:sldMk cId="2442453301" sldId="256"/>
            <ac:spMk id="10" creationId="{7CA2750E-484C-2DD5-5C31-6A4663C15E9A}"/>
          </ac:spMkLst>
        </pc:spChg>
        <pc:picChg chg="add del mod">
          <ac:chgData name="C124034 UNO Yuna" userId="S::c124034@h.koeki-u.ac.jp::c1cde41b-ec2e-4a27-90fe-69a3893aefd7" providerId="AD" clId="Web-{14DB9E85-DD19-12FC-71CD-94CBED7A5DC8}" dt="2024-05-28T00:29:45.654" v="5"/>
          <ac:picMkLst>
            <pc:docMk/>
            <pc:sldMk cId="2442453301" sldId="256"/>
            <ac:picMk id="2" creationId="{92B97210-AD7B-78FB-A745-2CE76E60D194}"/>
          </ac:picMkLst>
        </pc:picChg>
      </pc:sldChg>
      <pc:sldChg chg="new del">
        <pc:chgData name="C124034 UNO Yuna" userId="S::c124034@h.koeki-u.ac.jp::c1cde41b-ec2e-4a27-90fe-69a3893aefd7" providerId="AD" clId="Web-{14DB9E85-DD19-12FC-71CD-94CBED7A5DC8}" dt="2024-05-28T00:28:52.464" v="3"/>
        <pc:sldMkLst>
          <pc:docMk/>
          <pc:sldMk cId="2433430891" sldId="257"/>
        </pc:sldMkLst>
      </pc:sldChg>
      <pc:sldChg chg="addSp delSp modSp new">
        <pc:chgData name="C124034 UNO Yuna" userId="S::c124034@h.koeki-u.ac.jp::c1cde41b-ec2e-4a27-90fe-69a3893aefd7" providerId="AD" clId="Web-{14DB9E85-DD19-12FC-71CD-94CBED7A5DC8}" dt="2024-05-28T00:37:12.684" v="89" actId="14100"/>
        <pc:sldMkLst>
          <pc:docMk/>
          <pc:sldMk cId="94085337" sldId="258"/>
        </pc:sldMkLst>
        <pc:spChg chg="add mod">
          <ac:chgData name="C124034 UNO Yuna" userId="S::c124034@h.koeki-u.ac.jp::c1cde41b-ec2e-4a27-90fe-69a3893aefd7" providerId="AD" clId="Web-{14DB9E85-DD19-12FC-71CD-94CBED7A5DC8}" dt="2024-05-28T00:37:12.684" v="89" actId="14100"/>
          <ac:spMkLst>
            <pc:docMk/>
            <pc:sldMk cId="94085337" sldId="258"/>
            <ac:spMk id="3" creationId="{9F2ED49C-AC4D-2445-EDFC-E2D717897081}"/>
          </ac:spMkLst>
        </pc:spChg>
        <pc:spChg chg="add del mod">
          <ac:chgData name="C124034 UNO Yuna" userId="S::c124034@h.koeki-u.ac.jp::c1cde41b-ec2e-4a27-90fe-69a3893aefd7" providerId="AD" clId="Web-{14DB9E85-DD19-12FC-71CD-94CBED7A5DC8}" dt="2024-05-28T00:37:00.574" v="87"/>
          <ac:spMkLst>
            <pc:docMk/>
            <pc:sldMk cId="94085337" sldId="258"/>
            <ac:spMk id="4" creationId="{E9255EFE-9E89-5ACA-76BA-DF40E4653092}"/>
          </ac:spMkLst>
        </pc:spChg>
        <pc:picChg chg="add mod">
          <ac:chgData name="C124034 UNO Yuna" userId="S::c124034@h.koeki-u.ac.jp::c1cde41b-ec2e-4a27-90fe-69a3893aefd7" providerId="AD" clId="Web-{14DB9E85-DD19-12FC-71CD-94CBED7A5DC8}" dt="2024-05-28T00:30:13.076" v="11"/>
          <ac:picMkLst>
            <pc:docMk/>
            <pc:sldMk cId="94085337" sldId="258"/>
            <ac:picMk id="2" creationId="{912FC36A-F865-E8D5-C736-F3C76B296A0A}"/>
          </ac:picMkLst>
        </pc:picChg>
      </pc:sldChg>
    </pc:docChg>
  </pc:docChgLst>
  <pc:docChgLst>
    <pc:chgData name="C124034 UNO Yuna" userId="c1cde41b-ec2e-4a27-90fe-69a3893aefd7" providerId="ADAL" clId="{4E1CA4A5-789A-4856-979B-4C13B899F43A}"/>
    <pc:docChg chg="undo redo custSel addSld modSld">
      <pc:chgData name="C124034 UNO Yuna" userId="c1cde41b-ec2e-4a27-90fe-69a3893aefd7" providerId="ADAL" clId="{4E1CA4A5-789A-4856-979B-4C13B899F43A}" dt="2024-05-17T08:33:04.254" v="1222" actId="20577"/>
      <pc:docMkLst>
        <pc:docMk/>
      </pc:docMkLst>
      <pc:sldChg chg="addSp delSp modSp new mod modClrScheme chgLayout">
        <pc:chgData name="C124034 UNO Yuna" userId="c1cde41b-ec2e-4a27-90fe-69a3893aefd7" providerId="ADAL" clId="{4E1CA4A5-789A-4856-979B-4C13B899F43A}" dt="2024-05-17T08:33:04.254" v="1222" actId="20577"/>
        <pc:sldMkLst>
          <pc:docMk/>
          <pc:sldMk cId="2442453301" sldId="256"/>
        </pc:sldMkLst>
        <pc:spChg chg="del mod ord">
          <ac:chgData name="C124034 UNO Yuna" userId="c1cde41b-ec2e-4a27-90fe-69a3893aefd7" providerId="ADAL" clId="{4E1CA4A5-789A-4856-979B-4C13B899F43A}" dt="2024-05-17T00:08:21.644" v="1" actId="700"/>
          <ac:spMkLst>
            <pc:docMk/>
            <pc:sldMk cId="2442453301" sldId="256"/>
            <ac:spMk id="2" creationId="{1CBC1B35-960C-2B79-2346-612E2B36254B}"/>
          </ac:spMkLst>
        </pc:spChg>
        <pc:spChg chg="del mod ord">
          <ac:chgData name="C124034 UNO Yuna" userId="c1cde41b-ec2e-4a27-90fe-69a3893aefd7" providerId="ADAL" clId="{4E1CA4A5-789A-4856-979B-4C13B899F43A}" dt="2024-05-17T00:08:21.644" v="1" actId="700"/>
          <ac:spMkLst>
            <pc:docMk/>
            <pc:sldMk cId="2442453301" sldId="256"/>
            <ac:spMk id="3" creationId="{5B71010C-15DA-64B2-BBA9-6D1C2F8B64FC}"/>
          </ac:spMkLst>
        </pc:spChg>
        <pc:spChg chg="add mod ord">
          <ac:chgData name="C124034 UNO Yuna" userId="c1cde41b-ec2e-4a27-90fe-69a3893aefd7" providerId="ADAL" clId="{4E1CA4A5-789A-4856-979B-4C13B899F43A}" dt="2024-05-17T08:28:55.164" v="1177" actId="20577"/>
          <ac:spMkLst>
            <pc:docMk/>
            <pc:sldMk cId="2442453301" sldId="256"/>
            <ac:spMk id="4" creationId="{CE7B8AFC-C4C4-073A-8278-86C1948BC3A9}"/>
          </ac:spMkLst>
        </pc:spChg>
        <pc:spChg chg="add mod ord">
          <ac:chgData name="C124034 UNO Yuna" userId="c1cde41b-ec2e-4a27-90fe-69a3893aefd7" providerId="ADAL" clId="{4E1CA4A5-789A-4856-979B-4C13B899F43A}" dt="2024-05-17T08:33:04.254" v="1222" actId="20577"/>
          <ac:spMkLst>
            <pc:docMk/>
            <pc:sldMk cId="2442453301" sldId="256"/>
            <ac:spMk id="5" creationId="{0B1CF99A-DC87-68AA-3FB0-7D9DEF292950}"/>
          </ac:spMkLst>
        </pc:spChg>
        <pc:spChg chg="add mod">
          <ac:chgData name="C124034 UNO Yuna" userId="c1cde41b-ec2e-4a27-90fe-69a3893aefd7" providerId="ADAL" clId="{4E1CA4A5-789A-4856-979B-4C13B899F43A}" dt="2024-05-17T08:29:24.201" v="1180" actId="255"/>
          <ac:spMkLst>
            <pc:docMk/>
            <pc:sldMk cId="2442453301" sldId="256"/>
            <ac:spMk id="6" creationId="{99839FFF-C0CD-90DD-D903-C21F7577468A}"/>
          </ac:spMkLst>
        </pc:spChg>
        <pc:spChg chg="add mod">
          <ac:chgData name="C124034 UNO Yuna" userId="c1cde41b-ec2e-4a27-90fe-69a3893aefd7" providerId="ADAL" clId="{4E1CA4A5-789A-4856-979B-4C13B899F43A}" dt="2024-05-17T08:22:28.092" v="1162" actId="1076"/>
          <ac:spMkLst>
            <pc:docMk/>
            <pc:sldMk cId="2442453301" sldId="256"/>
            <ac:spMk id="7" creationId="{2C8C3F32-147F-C154-58D3-E6CDEFF9FDBB}"/>
          </ac:spMkLst>
        </pc:spChg>
        <pc:spChg chg="add mod">
          <ac:chgData name="C124034 UNO Yuna" userId="c1cde41b-ec2e-4a27-90fe-69a3893aefd7" providerId="ADAL" clId="{4E1CA4A5-789A-4856-979B-4C13B899F43A}" dt="2024-05-17T08:29:16.507" v="1179" actId="14100"/>
          <ac:spMkLst>
            <pc:docMk/>
            <pc:sldMk cId="2442453301" sldId="256"/>
            <ac:spMk id="10" creationId="{7CA2750E-484C-2DD5-5C31-6A4663C15E9A}"/>
          </ac:spMkLst>
        </pc:spChg>
        <pc:inkChg chg="add del">
          <ac:chgData name="C124034 UNO Yuna" userId="c1cde41b-ec2e-4a27-90fe-69a3893aefd7" providerId="ADAL" clId="{4E1CA4A5-789A-4856-979B-4C13B899F43A}" dt="2024-05-17T08:19:18.750" v="1142" actId="9405"/>
          <ac:inkMkLst>
            <pc:docMk/>
            <pc:sldMk cId="2442453301" sldId="256"/>
            <ac:inkMk id="2" creationId="{8AC17366-0104-FB95-D076-9AE1205A4075}"/>
          </ac:inkMkLst>
        </pc:inkChg>
        <pc:inkChg chg="add del">
          <ac:chgData name="C124034 UNO Yuna" userId="c1cde41b-ec2e-4a27-90fe-69a3893aefd7" providerId="ADAL" clId="{4E1CA4A5-789A-4856-979B-4C13B899F43A}" dt="2024-05-17T08:19:31.228" v="1146" actId="9405"/>
          <ac:inkMkLst>
            <pc:docMk/>
            <pc:sldMk cId="2442453301" sldId="256"/>
            <ac:inkMk id="3" creationId="{5C7B9B7E-24E9-36DB-4A84-DE3D3817CC98}"/>
          </ac:inkMkLst>
        </pc:inkChg>
        <pc:inkChg chg="add del">
          <ac:chgData name="C124034 UNO Yuna" userId="c1cde41b-ec2e-4a27-90fe-69a3893aefd7" providerId="ADAL" clId="{4E1CA4A5-789A-4856-979B-4C13B899F43A}" dt="2024-05-17T08:19:34.891" v="1148" actId="9405"/>
          <ac:inkMkLst>
            <pc:docMk/>
            <pc:sldMk cId="2442453301" sldId="256"/>
            <ac:inkMk id="8" creationId="{7B670CE0-1710-F6E0-5E51-3C0108254548}"/>
          </ac:inkMkLst>
        </pc:inkChg>
        <pc:inkChg chg="add del">
          <ac:chgData name="C124034 UNO Yuna" userId="c1cde41b-ec2e-4a27-90fe-69a3893aefd7" providerId="ADAL" clId="{4E1CA4A5-789A-4856-979B-4C13B899F43A}" dt="2024-05-17T08:19:39.681" v="1150" actId="9405"/>
          <ac:inkMkLst>
            <pc:docMk/>
            <pc:sldMk cId="2442453301" sldId="256"/>
            <ac:inkMk id="9" creationId="{C0E24752-B727-190C-4635-2544541C44EB}"/>
          </ac:inkMkLst>
        </pc:ink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6EFC15-9B18-0F69-2E17-669E02EFA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F1283F8-B5C6-010B-36B4-6A199F144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997B3A-C53D-862E-B49A-723BC0804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94A5CA-D844-AC7D-3A59-4C09A7ABA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561D9C-34E7-3E1B-CFCB-1E5DBB0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90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8714A0-8488-0943-8071-A2CB532BA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C31280-2657-14AF-84FE-A01C0A42E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D0834B-6D7C-836D-CEED-157AFA02F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455E3C-2C41-56EB-132C-53E468F40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8E98B6-9ADF-EE5F-0C31-3D8328DF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88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39FBED2-8166-282C-2694-CCF7AE3540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470082-4D52-7FEE-A2CC-F57ED5867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8FF403-D7EF-49E1-C327-928E058DC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186C7D-AC2D-9029-7AA3-6663A6317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047B8A-DA9A-3790-0407-1E27D8531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83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D1D689-70A1-A8D6-8B57-B9E93F3F8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E944A7-9C56-2189-8C5F-DD47905EB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6ED985-2977-869C-C467-4854781CE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A2E164-098A-2701-4205-4D625924D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0624E6-00F9-1285-D80A-3701F8505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914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BD2EA5-020E-F8C1-C9C7-6D81B7BC2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C6F566-3513-CAEA-729E-DBDBDBB1B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E7997-5228-F679-2027-216B0F7DC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C21380-F426-05F6-0EBD-8E12B9692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4096F3-B787-DCDE-D634-4B8B1317F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56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BA64CC-ED8B-7C2E-A908-F5261F28F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748694-DC9D-DEFB-6827-1257C7610A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0F22B9-0E71-7158-6259-89D20F778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FD54A9-6DB6-81CC-F36D-AC4D40D60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7376FB6-2E46-EE5A-9183-5EECD5F2E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3C4863-EFAD-2F47-B80B-BC7D8F91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0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47E69A-A8DB-87B5-0EF5-4D03E1112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B4F779-1AC8-DF71-424A-70F5BC202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A1112B-7464-D437-AAB7-C145650F8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CBCC0E6-345E-1ADA-87D4-507E72188B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BE75C6-29E4-F406-C76D-EB408E0C6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96E357C-F219-DEF7-EFD8-B48C94AB4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BBE402C-BD56-1653-59D8-0B2F85C68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273EE15-C72F-E791-842B-D627F08E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90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91713C-EA03-D5A4-C8CB-A9DD522DC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8F688EE-55CF-9A98-CB13-2BA89D30B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A01EF4-AAB1-66C8-9B02-4EF7DE9E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DA3DC8-DC16-C817-B928-F04CF5AA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80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638E0BA-84ED-013A-A68D-187D089CB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41879DA-1D82-5402-F52E-E65E07F0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24ACF3-12D6-1950-2E6A-C4FF55D1B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33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3985A-1A43-AF84-A122-2868EA05B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B8E711-E048-D9C5-8C79-D0FA6000B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79E8D30-232B-5BBD-381C-0B61C5B1E7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60D3BD-1228-CF15-F6C2-56D602E4E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036E4B-D534-D7F8-80C6-6BF8A2CA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C796FA-5347-8401-2396-24FFEF4CE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94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328E8D-368E-5949-A0CE-EA0BF3040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D7A2F05-8D8C-E4B2-42F9-DCFDCB4AEE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672F476-07F8-BA68-68CC-2C70CD960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556769-C105-42D0-DBD9-CBE76213D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C69A5B-FCAC-ECD3-732A-B1C537872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D84B9E-85EA-5975-ED32-08E518026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24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3D66AA-A55B-6E8D-FAD3-87DB31D1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CD5438B-50EE-9DBC-1E77-08E482557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4E54AB-33BF-0AB8-727E-4F6969813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A03CE-A1C3-4FA1-8E2F-FFCA7A219943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0E92E1-1F91-108C-E67E-097AF656D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A835E6-0EB2-B5B3-B72F-D0E781451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7A337C-66C1-4C44-B214-0B85647D1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93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E7B8AFC-C4C4-073A-8278-86C1948B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b="1" dirty="0">
                <a:solidFill>
                  <a:srgbClr val="FF0000"/>
                </a:solidFill>
                <a:latin typeface="ゴシック" panose="020B0609070205080204" pitchFamily="49" charset="-128"/>
                <a:ea typeface="ゴシック" panose="020B0609070205080204" pitchFamily="49" charset="-128"/>
              </a:rPr>
              <a:t>体調を崩しやすい人に向けて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0B1CF99A-DC87-68AA-3FB0-7D9DEF292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7009"/>
            <a:ext cx="10515601" cy="458700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ja-JP" altLang="en-US" sz="3800" dirty="0"/>
              <a:t>現状：学修スペースのエアコンの調節ができない</a:t>
            </a:r>
            <a:endParaRPr lang="en-US" altLang="ja-JP" sz="3800" dirty="0"/>
          </a:p>
          <a:p>
            <a:pPr marL="0" indent="0">
              <a:buNone/>
            </a:pPr>
            <a:r>
              <a:rPr lang="ja-JP" altLang="en-US" sz="3800" dirty="0"/>
              <a:t>課題：体調を崩さないためにはどうすればよいか</a:t>
            </a:r>
            <a:endParaRPr lang="en-US" altLang="ja-JP" sz="3800" dirty="0"/>
          </a:p>
          <a:p>
            <a:pPr marL="0" indent="0">
              <a:buNone/>
            </a:pPr>
            <a:r>
              <a:rPr lang="ja-JP" altLang="en-US" sz="4500" b="1" dirty="0">
                <a:solidFill>
                  <a:srgbClr val="0070C0"/>
                </a:solidFill>
              </a:rPr>
              <a:t>コンセプト</a:t>
            </a:r>
            <a:r>
              <a:rPr lang="ja-JP" altLang="en-US" sz="4500" b="1" dirty="0"/>
              <a:t>：体調を崩しやすい人向けに自分で温度管理がで　　　　　　　　　　　　　　　　　　　　　　　　　　　</a:t>
            </a:r>
            <a:endParaRPr lang="en-US" altLang="ja-JP" sz="4500" b="1" dirty="0"/>
          </a:p>
          <a:p>
            <a:pPr marL="0" indent="0">
              <a:buNone/>
            </a:pPr>
            <a:r>
              <a:rPr lang="ja-JP" altLang="en-US" sz="4500" b="1" dirty="0"/>
              <a:t>　　　　　　きるような学修スペース</a:t>
            </a:r>
            <a:endParaRPr lang="en-US" altLang="ja-JP" sz="4500" b="1" dirty="0"/>
          </a:p>
          <a:p>
            <a:pPr marL="0" indent="0">
              <a:buNone/>
            </a:pPr>
            <a:r>
              <a:rPr lang="ja-JP" altLang="en-US" sz="4500" b="1" dirty="0">
                <a:solidFill>
                  <a:srgbClr val="0070C0"/>
                </a:solidFill>
              </a:rPr>
              <a:t>プロダクト</a:t>
            </a:r>
            <a:r>
              <a:rPr lang="ja-JP" altLang="en-US" sz="4500" b="1" dirty="0"/>
              <a:t>：①</a:t>
            </a:r>
            <a:r>
              <a:rPr lang="ja-JP" altLang="en-US" sz="4500" b="1" dirty="0">
                <a:solidFill>
                  <a:srgbClr val="0070C0"/>
                </a:solidFill>
                <a:highlight>
                  <a:srgbClr val="FFFF00"/>
                </a:highlight>
              </a:rPr>
              <a:t>個室</a:t>
            </a:r>
            <a:r>
              <a:rPr lang="ja-JP" altLang="en-US" sz="4500" b="1" dirty="0"/>
              <a:t>を作って自分で温度調節をできるようにする</a:t>
            </a:r>
            <a:endParaRPr lang="en-US" altLang="ja-JP" sz="4500" b="1" dirty="0"/>
          </a:p>
          <a:p>
            <a:pPr marL="0" indent="0">
              <a:buNone/>
            </a:pPr>
            <a:r>
              <a:rPr lang="ja-JP" altLang="en-US" sz="4500" b="1" dirty="0"/>
              <a:t>　　　　　　②</a:t>
            </a:r>
            <a:r>
              <a:rPr lang="ja-JP" altLang="en-US" sz="4500" b="1" dirty="0">
                <a:solidFill>
                  <a:srgbClr val="0070C0"/>
                </a:solidFill>
                <a:highlight>
                  <a:srgbClr val="FFFF00"/>
                </a:highlight>
              </a:rPr>
              <a:t>毛布や扇風機、のど飴、ドリンクバー</a:t>
            </a:r>
            <a:r>
              <a:rPr lang="ja-JP" altLang="en-US" sz="4500" b="1" dirty="0"/>
              <a:t>を入り口に</a:t>
            </a:r>
            <a:endParaRPr lang="en-US" altLang="ja-JP" sz="4500" b="1" dirty="0"/>
          </a:p>
          <a:p>
            <a:pPr marL="0" indent="0">
              <a:buNone/>
            </a:pPr>
            <a:r>
              <a:rPr lang="ja-JP" altLang="en-US" sz="4500" b="1" dirty="0"/>
              <a:t>　　　　　　　設置する</a:t>
            </a:r>
            <a:endParaRPr lang="en-US" altLang="ja-JP" sz="4500" b="1" dirty="0"/>
          </a:p>
          <a:p>
            <a:pPr marL="0" indent="0">
              <a:buNone/>
            </a:pPr>
            <a:r>
              <a:rPr lang="ja-JP" altLang="en-US" sz="3800" dirty="0"/>
              <a:t>効果：①個室のほうが</a:t>
            </a:r>
            <a:r>
              <a:rPr lang="ja-JP" altLang="en-US" sz="3800" b="1" dirty="0">
                <a:solidFill>
                  <a:srgbClr val="0070C0"/>
                </a:solidFill>
              </a:rPr>
              <a:t>空調が効きやすい</a:t>
            </a:r>
            <a:endParaRPr lang="en-US" altLang="ja-JP" sz="3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800" dirty="0"/>
              <a:t>　　　②図書館のように飲食ができないわけではないので</a:t>
            </a:r>
            <a:r>
              <a:rPr lang="ja-JP" altLang="en-US" sz="3800" b="1" dirty="0">
                <a:solidFill>
                  <a:srgbClr val="0070C0"/>
                </a:solidFill>
              </a:rPr>
              <a:t>気を使うことな</a:t>
            </a:r>
            <a:endParaRPr lang="en-US" altLang="ja-JP" sz="3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800" b="1" dirty="0">
                <a:solidFill>
                  <a:srgbClr val="0070C0"/>
                </a:solidFill>
              </a:rPr>
              <a:t>　　　　く勉強できる</a:t>
            </a:r>
            <a:endParaRPr lang="en-US" altLang="ja-JP" sz="3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800" dirty="0"/>
              <a:t>　　　③飲み物で</a:t>
            </a:r>
            <a:r>
              <a:rPr lang="ja-JP" altLang="en-US" sz="3800" b="1" dirty="0">
                <a:solidFill>
                  <a:srgbClr val="0070C0"/>
                </a:solidFill>
              </a:rPr>
              <a:t>リフレッシュ</a:t>
            </a:r>
            <a:r>
              <a:rPr lang="ja-JP" altLang="en-US" sz="3800" dirty="0"/>
              <a:t>できる</a:t>
            </a:r>
            <a:endParaRPr lang="en-US" altLang="ja-JP" sz="38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9839FFF-C0CD-90DD-D903-C21F7577468A}"/>
              </a:ext>
            </a:extLst>
          </p:cNvPr>
          <p:cNvSpPr txBox="1"/>
          <p:nvPr/>
        </p:nvSpPr>
        <p:spPr>
          <a:xfrm>
            <a:off x="368237" y="493986"/>
            <a:ext cx="25408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青信号</a:t>
            </a:r>
            <a:endParaRPr kumimoji="1" lang="en-US" altLang="ja-JP" sz="24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ja-JP" altLang="en-US" sz="1600" dirty="0"/>
              <a:t>卯野優菜　榎木成希</a:t>
            </a:r>
            <a:endParaRPr lang="en-US" altLang="ja-JP" sz="1600" dirty="0"/>
          </a:p>
          <a:p>
            <a:r>
              <a:rPr kumimoji="1" lang="ja-JP" altLang="en-US" sz="1600" dirty="0"/>
              <a:t>上野凜　遠藤大雅</a:t>
            </a:r>
            <a:endParaRPr kumimoji="1" lang="en-US" altLang="ja-JP" sz="16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C8C3F32-147F-C154-58D3-E6CDEFF9FDBB}"/>
              </a:ext>
            </a:extLst>
          </p:cNvPr>
          <p:cNvSpPr txBox="1"/>
          <p:nvPr/>
        </p:nvSpPr>
        <p:spPr>
          <a:xfrm>
            <a:off x="11012213" y="581500"/>
            <a:ext cx="6831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/>
              <a:t>1</a:t>
            </a:r>
            <a:endParaRPr kumimoji="1" lang="ja-JP" altLang="en-US" sz="40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A2750E-484C-2DD5-5C31-6A4663C15E9A}"/>
              </a:ext>
            </a:extLst>
          </p:cNvPr>
          <p:cNvSpPr/>
          <p:nvPr/>
        </p:nvSpPr>
        <p:spPr>
          <a:xfrm>
            <a:off x="2449285" y="521812"/>
            <a:ext cx="7260771" cy="780261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453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ダイアグラム&#10;&#10;説明は自動で生成されたものです">
            <a:extLst>
              <a:ext uri="{FF2B5EF4-FFF2-40B4-BE49-F238E27FC236}">
                <a16:creationId xmlns:a16="http://schemas.microsoft.com/office/drawing/2014/main" id="{912FC36A-F865-E8D5-C736-F3C76B296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199" y="307677"/>
            <a:ext cx="9039604" cy="62426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9F2ED49C-AC4D-2445-EDFC-E2D717897081}"/>
              </a:ext>
            </a:extLst>
          </p:cNvPr>
          <p:cNvSpPr/>
          <p:nvPr/>
        </p:nvSpPr>
        <p:spPr>
          <a:xfrm>
            <a:off x="7579109" y="437218"/>
            <a:ext cx="2386797" cy="866043"/>
          </a:xfrm>
          <a:prstGeom prst="wedgeRoundRectCallou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>
                <a:solidFill>
                  <a:schemeClr val="tx1"/>
                </a:solidFill>
                <a:ea typeface="游ゴシック"/>
              </a:rPr>
              <a:t>個室</a:t>
            </a:r>
            <a:endParaRPr lang="ja-JP" altLang="en-US" sz="2000" b="1" dirty="0">
              <a:solidFill>
                <a:schemeClr val="tx1"/>
              </a:solidFill>
              <a:ea typeface="游ゴシック"/>
            </a:endParaRPr>
          </a:p>
          <a:p>
            <a:pPr algn="ctr"/>
            <a:r>
              <a:rPr lang="ja-JP" altLang="en-US" sz="2000" b="1">
                <a:solidFill>
                  <a:schemeClr val="tx1"/>
                </a:solidFill>
                <a:ea typeface="游ゴシック"/>
              </a:rPr>
              <a:t>（エアコン付き）</a:t>
            </a:r>
          </a:p>
        </p:txBody>
      </p:sp>
    </p:spTree>
    <p:extLst>
      <p:ext uri="{BB962C8B-B14F-4D97-AF65-F5344CB8AC3E}">
        <p14:creationId xmlns:p14="http://schemas.microsoft.com/office/powerpoint/2010/main" val="94085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130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体調を崩しやすい人に向けて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体調を崩しやすい人向けに</dc:title>
  <dc:creator>優菜 卯野</dc:creator>
  <cp:lastModifiedBy>優菜 卯野</cp:lastModifiedBy>
  <cp:revision>57</cp:revision>
  <dcterms:created xsi:type="dcterms:W3CDTF">2024-05-17T00:07:27Z</dcterms:created>
  <dcterms:modified xsi:type="dcterms:W3CDTF">2024-05-28T00:37:18Z</dcterms:modified>
</cp:coreProperties>
</file>