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AD539E1-DF02-4E90-A051-6CBA43F1B947}">
          <p14:sldIdLst>
            <p14:sldId id="256"/>
            <p14:sldId id="257"/>
            <p14:sldId id="258"/>
            <p14:sldId id="259"/>
            <p14:sldId id="263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C6038-2BD9-42F9-AEEE-384AF2A9336B}" v="1708" dt="2024-05-27T14:44:03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脩斗 木村" userId="8caf806d28aa38e8" providerId="LiveId" clId="{462C6038-2BD9-42F9-AEEE-384AF2A9336B}"/>
    <pc:docChg chg="undo redo custSel addSld delSld modSld sldOrd">
      <pc:chgData name="脩斗 木村" userId="8caf806d28aa38e8" providerId="LiveId" clId="{462C6038-2BD9-42F9-AEEE-384AF2A9336B}" dt="2024-05-28T11:33:57.763" v="3668" actId="20577"/>
      <pc:docMkLst>
        <pc:docMk/>
      </pc:docMkLst>
      <pc:sldChg chg="addSp delSp modSp mod ord">
        <pc:chgData name="脩斗 木村" userId="8caf806d28aa38e8" providerId="LiveId" clId="{462C6038-2BD9-42F9-AEEE-384AF2A9336B}" dt="2024-05-27T07:10:31.297" v="2201" actId="9405"/>
        <pc:sldMkLst>
          <pc:docMk/>
          <pc:sldMk cId="521040635" sldId="256"/>
        </pc:sldMkLst>
        <pc:spChg chg="mod">
          <ac:chgData name="脩斗 木村" userId="8caf806d28aa38e8" providerId="LiveId" clId="{462C6038-2BD9-42F9-AEEE-384AF2A9336B}" dt="2024-05-25T02:42:43.671" v="1650" actId="20577"/>
          <ac:spMkLst>
            <pc:docMk/>
            <pc:sldMk cId="521040635" sldId="256"/>
            <ac:spMk id="2" creationId="{00000000-0000-0000-0000-000000000000}"/>
          </ac:spMkLst>
        </pc:spChg>
        <pc:spChg chg="mod">
          <ac:chgData name="脩斗 木村" userId="8caf806d28aa38e8" providerId="LiveId" clId="{462C6038-2BD9-42F9-AEEE-384AF2A9336B}" dt="2024-05-26T06:32:03.843" v="1748" actId="122"/>
          <ac:spMkLst>
            <pc:docMk/>
            <pc:sldMk cId="521040635" sldId="256"/>
            <ac:spMk id="3" creationId="{00000000-0000-0000-0000-000000000000}"/>
          </ac:spMkLst>
        </pc:spChg>
        <pc:spChg chg="add del mod">
          <ac:chgData name="脩斗 木村" userId="8caf806d28aa38e8" providerId="LiveId" clId="{462C6038-2BD9-42F9-AEEE-384AF2A9336B}" dt="2024-05-26T06:31:40.615" v="1746" actId="255"/>
          <ac:spMkLst>
            <pc:docMk/>
            <pc:sldMk cId="521040635" sldId="256"/>
            <ac:spMk id="5" creationId="{2CB62D66-D216-C324-6275-57ECCAA796F7}"/>
          </ac:spMkLst>
        </pc:spChg>
        <pc:inkChg chg="add del">
          <ac:chgData name="脩斗 木村" userId="8caf806d28aa38e8" providerId="LiveId" clId="{462C6038-2BD9-42F9-AEEE-384AF2A9336B}" dt="2024-05-27T07:10:24.732" v="2197" actId="9405"/>
          <ac:inkMkLst>
            <pc:docMk/>
            <pc:sldMk cId="521040635" sldId="256"/>
            <ac:inkMk id="4" creationId="{07D680FA-AD16-F956-8058-038B94A620D1}"/>
          </ac:inkMkLst>
        </pc:inkChg>
        <pc:inkChg chg="add del">
          <ac:chgData name="脩斗 木村" userId="8caf806d28aa38e8" providerId="LiveId" clId="{462C6038-2BD9-42F9-AEEE-384AF2A9336B}" dt="2024-05-27T07:10:31.297" v="2201" actId="9405"/>
          <ac:inkMkLst>
            <pc:docMk/>
            <pc:sldMk cId="521040635" sldId="256"/>
            <ac:inkMk id="6" creationId="{8C76F721-BEFE-FC47-2C0A-31E3A8F30215}"/>
          </ac:inkMkLst>
        </pc:inkChg>
      </pc:sldChg>
      <pc:sldChg chg="addSp delSp modSp new mod">
        <pc:chgData name="脩斗 木村" userId="8caf806d28aa38e8" providerId="LiveId" clId="{462C6038-2BD9-42F9-AEEE-384AF2A9336B}" dt="2024-05-27T07:47:53.485" v="2458" actId="27636"/>
        <pc:sldMkLst>
          <pc:docMk/>
          <pc:sldMk cId="1804425507" sldId="257"/>
        </pc:sldMkLst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1804425507" sldId="257"/>
            <ac:spMk id="2" creationId="{C5E37195-FD82-565E-477C-008E540809ED}"/>
          </ac:spMkLst>
        </pc:spChg>
        <pc:spChg chg="mod">
          <ac:chgData name="脩斗 木村" userId="8caf806d28aa38e8" providerId="LiveId" clId="{462C6038-2BD9-42F9-AEEE-384AF2A9336B}" dt="2024-05-27T07:47:53.485" v="2458" actId="27636"/>
          <ac:spMkLst>
            <pc:docMk/>
            <pc:sldMk cId="1804425507" sldId="257"/>
            <ac:spMk id="3" creationId="{18D8C5A8-B077-A28E-1375-C53579F8788E}"/>
          </ac:spMkLst>
        </pc:spChg>
        <pc:spChg chg="add del">
          <ac:chgData name="脩斗 木村" userId="8caf806d28aa38e8" providerId="LiveId" clId="{462C6038-2BD9-42F9-AEEE-384AF2A9336B}" dt="2024-05-26T06:35:22.921" v="1822" actId="22"/>
          <ac:spMkLst>
            <pc:docMk/>
            <pc:sldMk cId="1804425507" sldId="257"/>
            <ac:spMk id="6" creationId="{8E977982-3788-8542-B30A-EA9CB04371C1}"/>
          </ac:spMkLst>
        </pc:spChg>
        <pc:spChg chg="add del mod">
          <ac:chgData name="脩斗 木村" userId="8caf806d28aa38e8" providerId="LiveId" clId="{462C6038-2BD9-42F9-AEEE-384AF2A9336B}" dt="2024-05-26T06:36:36.714" v="1825"/>
          <ac:spMkLst>
            <pc:docMk/>
            <pc:sldMk cId="1804425507" sldId="257"/>
            <ac:spMk id="7" creationId="{41382171-093C-BDE6-DC07-365DEFF879AD}"/>
          </ac:spMkLst>
        </pc:spChg>
        <pc:spChg chg="add mod">
          <ac:chgData name="脩斗 木村" userId="8caf806d28aa38e8" providerId="LiveId" clId="{462C6038-2BD9-42F9-AEEE-384AF2A9336B}" dt="2024-05-26T06:40:23.335" v="1867" actId="1076"/>
          <ac:spMkLst>
            <pc:docMk/>
            <pc:sldMk cId="1804425507" sldId="257"/>
            <ac:spMk id="8" creationId="{2BA45B9C-F586-6508-05F7-C3B33F6F57B9}"/>
          </ac:spMkLst>
        </pc:spChg>
        <pc:spChg chg="add mod ord">
          <ac:chgData name="脩斗 木村" userId="8caf806d28aa38e8" providerId="LiveId" clId="{462C6038-2BD9-42F9-AEEE-384AF2A9336B}" dt="2024-05-26T06:40:17.887" v="1866" actId="1076"/>
          <ac:spMkLst>
            <pc:docMk/>
            <pc:sldMk cId="1804425507" sldId="257"/>
            <ac:spMk id="9" creationId="{799E4B1E-2AC9-24C2-EC63-CC0B228C476F}"/>
          </ac:spMkLst>
        </pc:spChg>
        <pc:spChg chg="add del mod">
          <ac:chgData name="脩斗 木村" userId="8caf806d28aa38e8" providerId="LiveId" clId="{462C6038-2BD9-42F9-AEEE-384AF2A9336B}" dt="2024-05-26T06:39:04.957" v="1854"/>
          <ac:spMkLst>
            <pc:docMk/>
            <pc:sldMk cId="1804425507" sldId="257"/>
            <ac:spMk id="10" creationId="{AAC1A272-0D99-76F0-1207-7EBD103D5776}"/>
          </ac:spMkLst>
        </pc:spChg>
        <pc:picChg chg="add mod">
          <ac:chgData name="脩斗 木村" userId="8caf806d28aa38e8" providerId="LiveId" clId="{462C6038-2BD9-42F9-AEEE-384AF2A9336B}" dt="2024-05-26T06:40:49.389" v="1868" actId="14100"/>
          <ac:picMkLst>
            <pc:docMk/>
            <pc:sldMk cId="1804425507" sldId="257"/>
            <ac:picMk id="5" creationId="{B90BC18F-46BA-B578-A86D-6E4D42B5AD11}"/>
          </ac:picMkLst>
        </pc:picChg>
      </pc:sldChg>
      <pc:sldChg chg="addSp delSp modSp new mod">
        <pc:chgData name="脩斗 木村" userId="8caf806d28aa38e8" providerId="LiveId" clId="{462C6038-2BD9-42F9-AEEE-384AF2A9336B}" dt="2024-05-28T11:33:57.763" v="3668" actId="20577"/>
        <pc:sldMkLst>
          <pc:docMk/>
          <pc:sldMk cId="820378786" sldId="258"/>
        </pc:sldMkLst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820378786" sldId="258"/>
            <ac:spMk id="2" creationId="{D2B08146-D640-ACE1-A427-3464A86CD246}"/>
          </ac:spMkLst>
        </pc:spChg>
        <pc:spChg chg="mod">
          <ac:chgData name="脩斗 木村" userId="8caf806d28aa38e8" providerId="LiveId" clId="{462C6038-2BD9-42F9-AEEE-384AF2A9336B}" dt="2024-05-28T11:33:57.763" v="3668" actId="20577"/>
          <ac:spMkLst>
            <pc:docMk/>
            <pc:sldMk cId="820378786" sldId="258"/>
            <ac:spMk id="3" creationId="{1F3E0523-D213-8B2E-FF38-B44DCBFFE802}"/>
          </ac:spMkLst>
        </pc:spChg>
        <pc:spChg chg="add mod ord">
          <ac:chgData name="脩斗 木村" userId="8caf806d28aa38e8" providerId="LiveId" clId="{462C6038-2BD9-42F9-AEEE-384AF2A9336B}" dt="2024-05-26T06:45:09.783" v="1952" actId="1076"/>
          <ac:spMkLst>
            <pc:docMk/>
            <pc:sldMk cId="820378786" sldId="258"/>
            <ac:spMk id="4" creationId="{5D1FCD3C-A65C-F53F-9BCA-B3A63BD33B6E}"/>
          </ac:spMkLst>
        </pc:spChg>
        <pc:spChg chg="add mod">
          <ac:chgData name="脩斗 木村" userId="8caf806d28aa38e8" providerId="LiveId" clId="{462C6038-2BD9-42F9-AEEE-384AF2A9336B}" dt="2024-05-26T06:45:13.566" v="1953" actId="1076"/>
          <ac:spMkLst>
            <pc:docMk/>
            <pc:sldMk cId="820378786" sldId="258"/>
            <ac:spMk id="6" creationId="{F134AD19-0D16-ECD1-1288-F5EFF2C298C8}"/>
          </ac:spMkLst>
        </pc:spChg>
        <pc:spChg chg="add mod">
          <ac:chgData name="脩斗 木村" userId="8caf806d28aa38e8" providerId="LiveId" clId="{462C6038-2BD9-42F9-AEEE-384AF2A9336B}" dt="2024-05-26T06:45:25.670" v="1955" actId="1076"/>
          <ac:spMkLst>
            <pc:docMk/>
            <pc:sldMk cId="820378786" sldId="258"/>
            <ac:spMk id="7" creationId="{C80FC948-3D5A-07E7-E512-B3FB27298B62}"/>
          </ac:spMkLst>
        </pc:spChg>
        <pc:spChg chg="add del">
          <ac:chgData name="脩斗 木村" userId="8caf806d28aa38e8" providerId="LiveId" clId="{462C6038-2BD9-42F9-AEEE-384AF2A9336B}" dt="2024-05-26T06:44:07.539" v="1948" actId="478"/>
          <ac:spMkLst>
            <pc:docMk/>
            <pc:sldMk cId="820378786" sldId="258"/>
            <ac:spMk id="8" creationId="{B4A98324-B2BF-1A72-7B6E-5531AB70A54C}"/>
          </ac:spMkLst>
        </pc:spChg>
        <pc:spChg chg="add mod ord">
          <ac:chgData name="脩斗 木村" userId="8caf806d28aa38e8" providerId="LiveId" clId="{462C6038-2BD9-42F9-AEEE-384AF2A9336B}" dt="2024-05-26T06:45:34.746" v="1956" actId="1076"/>
          <ac:spMkLst>
            <pc:docMk/>
            <pc:sldMk cId="820378786" sldId="258"/>
            <ac:spMk id="10" creationId="{0999926E-4FBC-2CE6-8396-D6B9043D577B}"/>
          </ac:spMkLst>
        </pc:spChg>
        <pc:picChg chg="add mod">
          <ac:chgData name="脩斗 木村" userId="8caf806d28aa38e8" providerId="LiveId" clId="{462C6038-2BD9-42F9-AEEE-384AF2A9336B}" dt="2024-05-26T06:45:17.481" v="1954" actId="1076"/>
          <ac:picMkLst>
            <pc:docMk/>
            <pc:sldMk cId="820378786" sldId="258"/>
            <ac:picMk id="5" creationId="{655951A8-99E8-BC30-267E-E8FBC4D3F619}"/>
          </ac:picMkLst>
        </pc:picChg>
        <pc:picChg chg="add mod">
          <ac:chgData name="脩斗 木村" userId="8caf806d28aa38e8" providerId="LiveId" clId="{462C6038-2BD9-42F9-AEEE-384AF2A9336B}" dt="2024-05-24T05:45:54.414" v="1553" actId="931"/>
          <ac:picMkLst>
            <pc:docMk/>
            <pc:sldMk cId="820378786" sldId="258"/>
            <ac:picMk id="7" creationId="{C3E70651-6BFF-02EB-B30A-5E7B55BC0E9E}"/>
          </ac:picMkLst>
        </pc:picChg>
        <pc:picChg chg="add mod">
          <ac:chgData name="脩斗 木村" userId="8caf806d28aa38e8" providerId="LiveId" clId="{462C6038-2BD9-42F9-AEEE-384AF2A9336B}" dt="2024-05-26T06:41:26.809" v="1869" actId="1076"/>
          <ac:picMkLst>
            <pc:docMk/>
            <pc:sldMk cId="820378786" sldId="258"/>
            <ac:picMk id="9" creationId="{85C3611C-E7CF-B24B-C954-5830BE91C8C9}"/>
          </ac:picMkLst>
        </pc:picChg>
      </pc:sldChg>
      <pc:sldChg chg="addSp modSp new mod">
        <pc:chgData name="脩斗 木村" userId="8caf806d28aa38e8" providerId="LiveId" clId="{462C6038-2BD9-42F9-AEEE-384AF2A9336B}" dt="2024-05-27T07:47:53.347" v="2457"/>
        <pc:sldMkLst>
          <pc:docMk/>
          <pc:sldMk cId="3862587993" sldId="259"/>
        </pc:sldMkLst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3862587993" sldId="259"/>
            <ac:spMk id="2" creationId="{AE4952F6-A3DD-D125-B7F6-2F21AE4CDF6E}"/>
          </ac:spMkLst>
        </pc:spChg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3862587993" sldId="259"/>
            <ac:spMk id="3" creationId="{3F396244-8C40-9ED2-67E0-90478F4AAED1}"/>
          </ac:spMkLst>
        </pc:spChg>
        <pc:picChg chg="add mod">
          <ac:chgData name="脩斗 木村" userId="8caf806d28aa38e8" providerId="LiveId" clId="{462C6038-2BD9-42F9-AEEE-384AF2A9336B}" dt="2024-05-26T07:00:33.810" v="2093" actId="1076"/>
          <ac:picMkLst>
            <pc:docMk/>
            <pc:sldMk cId="3862587993" sldId="259"/>
            <ac:picMk id="5" creationId="{389600AD-3912-8E01-E9ED-DCDE347D3A86}"/>
          </ac:picMkLst>
        </pc:picChg>
        <pc:picChg chg="add mod">
          <ac:chgData name="脩斗 木村" userId="8caf806d28aa38e8" providerId="LiveId" clId="{462C6038-2BD9-42F9-AEEE-384AF2A9336B}" dt="2024-05-26T07:00:29.887" v="2092" actId="1076"/>
          <ac:picMkLst>
            <pc:docMk/>
            <pc:sldMk cId="3862587993" sldId="259"/>
            <ac:picMk id="7" creationId="{0B3DE1B4-5116-05CF-52FF-0B4AA2FC4EDA}"/>
          </ac:picMkLst>
        </pc:picChg>
        <pc:picChg chg="add mod">
          <ac:chgData name="脩斗 木村" userId="8caf806d28aa38e8" providerId="LiveId" clId="{462C6038-2BD9-42F9-AEEE-384AF2A9336B}" dt="2024-05-26T07:00:16.057" v="2089" actId="1076"/>
          <ac:picMkLst>
            <pc:docMk/>
            <pc:sldMk cId="3862587993" sldId="259"/>
            <ac:picMk id="9" creationId="{B0D8FCC8-D454-3B1A-93D8-BB21D27C50BB}"/>
          </ac:picMkLst>
        </pc:picChg>
      </pc:sldChg>
      <pc:sldChg chg="addSp delSp modSp new mod ord">
        <pc:chgData name="脩斗 木村" userId="8caf806d28aa38e8" providerId="LiveId" clId="{462C6038-2BD9-42F9-AEEE-384AF2A9336B}" dt="2024-05-27T14:41:03.116" v="3631" actId="1076"/>
        <pc:sldMkLst>
          <pc:docMk/>
          <pc:sldMk cId="3362382774" sldId="260"/>
        </pc:sldMkLst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3362382774" sldId="260"/>
            <ac:spMk id="2" creationId="{F84F93D8-0260-1341-BFF0-017A5FA07246}"/>
          </ac:spMkLst>
        </pc:spChg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3362382774" sldId="260"/>
            <ac:spMk id="3" creationId="{6BFA84DB-EAFB-C5E3-2E8D-B06E35394A1A}"/>
          </ac:spMkLst>
        </pc:spChg>
        <pc:spChg chg="add mod">
          <ac:chgData name="脩斗 木村" userId="8caf806d28aa38e8" providerId="LiveId" clId="{462C6038-2BD9-42F9-AEEE-384AF2A9336B}" dt="2024-05-27T07:16:07.742" v="2239" actId="1076"/>
          <ac:spMkLst>
            <pc:docMk/>
            <pc:sldMk cId="3362382774" sldId="260"/>
            <ac:spMk id="4" creationId="{10FA3E0B-C7DC-160C-9A0C-6C9312540129}"/>
          </ac:spMkLst>
        </pc:spChg>
        <pc:spChg chg="add mod">
          <ac:chgData name="脩斗 木村" userId="8caf806d28aa38e8" providerId="LiveId" clId="{462C6038-2BD9-42F9-AEEE-384AF2A9336B}" dt="2024-05-27T07:16:03.955" v="2238" actId="1076"/>
          <ac:spMkLst>
            <pc:docMk/>
            <pc:sldMk cId="3362382774" sldId="260"/>
            <ac:spMk id="5" creationId="{02D151D8-DD4F-7A8C-ABD1-5566A3CF223F}"/>
          </ac:spMkLst>
        </pc:spChg>
        <pc:spChg chg="mod">
          <ac:chgData name="脩斗 木村" userId="8caf806d28aa38e8" providerId="LiveId" clId="{462C6038-2BD9-42F9-AEEE-384AF2A9336B}" dt="2024-05-27T07:50:11.268" v="2466" actId="208"/>
          <ac:spMkLst>
            <pc:docMk/>
            <pc:sldMk cId="3362382774" sldId="260"/>
            <ac:spMk id="6" creationId="{B08414A6-B0C0-EB2C-573C-38251F9BB030}"/>
          </ac:spMkLst>
        </pc:spChg>
        <pc:spChg chg="mod">
          <ac:chgData name="脩斗 木村" userId="8caf806d28aa38e8" providerId="LiveId" clId="{462C6038-2BD9-42F9-AEEE-384AF2A9336B}" dt="2024-05-27T07:50:04.566" v="2465" actId="208"/>
          <ac:spMkLst>
            <pc:docMk/>
            <pc:sldMk cId="3362382774" sldId="260"/>
            <ac:spMk id="7" creationId="{1E0868B7-F25F-2EC5-EDFF-D08015419415}"/>
          </ac:spMkLst>
        </pc:spChg>
        <pc:spChg chg="add del">
          <ac:chgData name="脩斗 木村" userId="8caf806d28aa38e8" providerId="LiveId" clId="{462C6038-2BD9-42F9-AEEE-384AF2A9336B}" dt="2024-05-27T07:49:50.881" v="2463" actId="478"/>
          <ac:spMkLst>
            <pc:docMk/>
            <pc:sldMk cId="3362382774" sldId="260"/>
            <ac:spMk id="8" creationId="{CA5B2386-1F44-0EE6-06F5-23547E051150}"/>
          </ac:spMkLst>
        </pc:spChg>
        <pc:spChg chg="mod ord">
          <ac:chgData name="脩斗 木村" userId="8caf806d28aa38e8" providerId="LiveId" clId="{462C6038-2BD9-42F9-AEEE-384AF2A9336B}" dt="2024-05-27T07:15:19.562" v="2230" actId="1076"/>
          <ac:spMkLst>
            <pc:docMk/>
            <pc:sldMk cId="3362382774" sldId="260"/>
            <ac:spMk id="9" creationId="{D1CCEC6C-003E-F5DC-8A19-81A12112F5BF}"/>
          </ac:spMkLst>
        </pc:spChg>
        <pc:spChg chg="del mod">
          <ac:chgData name="脩斗 木村" userId="8caf806d28aa38e8" providerId="LiveId" clId="{462C6038-2BD9-42F9-AEEE-384AF2A9336B}" dt="2024-05-27T07:14:07.615" v="2222" actId="478"/>
          <ac:spMkLst>
            <pc:docMk/>
            <pc:sldMk cId="3362382774" sldId="260"/>
            <ac:spMk id="10" creationId="{EF88E66B-F5FB-70E1-4BB6-A8D6CDFE50DF}"/>
          </ac:spMkLst>
        </pc:spChg>
        <pc:spChg chg="add mod">
          <ac:chgData name="脩斗 木村" userId="8caf806d28aa38e8" providerId="LiveId" clId="{462C6038-2BD9-42F9-AEEE-384AF2A9336B}" dt="2024-05-27T07:31:11.768" v="2313" actId="1076"/>
          <ac:spMkLst>
            <pc:docMk/>
            <pc:sldMk cId="3362382774" sldId="260"/>
            <ac:spMk id="11" creationId="{950368C0-0F2E-2AAC-2587-14F8938612BB}"/>
          </ac:spMkLst>
        </pc:spChg>
        <pc:spChg chg="add del mod">
          <ac:chgData name="脩斗 木村" userId="8caf806d28aa38e8" providerId="LiveId" clId="{462C6038-2BD9-42F9-AEEE-384AF2A9336B}" dt="2024-05-27T07:06:20.896" v="2165"/>
          <ac:spMkLst>
            <pc:docMk/>
            <pc:sldMk cId="3362382774" sldId="260"/>
            <ac:spMk id="11" creationId="{9931B2DE-1949-CBB4-1FB8-10C7876557DE}"/>
          </ac:spMkLst>
        </pc:spChg>
        <pc:spChg chg="mod">
          <ac:chgData name="脩斗 木村" userId="8caf806d28aa38e8" providerId="LiveId" clId="{462C6038-2BD9-42F9-AEEE-384AF2A9336B}" dt="2024-05-27T07:31:17.441" v="2314" actId="1076"/>
          <ac:spMkLst>
            <pc:docMk/>
            <pc:sldMk cId="3362382774" sldId="260"/>
            <ac:spMk id="15" creationId="{8BCB4D3D-9E1B-EC05-403E-28303A628E54}"/>
          </ac:spMkLst>
        </pc:spChg>
        <pc:spChg chg="add mod">
          <ac:chgData name="脩斗 木村" userId="8caf806d28aa38e8" providerId="LiveId" clId="{462C6038-2BD9-42F9-AEEE-384AF2A9336B}" dt="2024-05-27T07:19:11.572" v="2250"/>
          <ac:spMkLst>
            <pc:docMk/>
            <pc:sldMk cId="3362382774" sldId="260"/>
            <ac:spMk id="16" creationId="{38EAB754-FC4F-C4B9-0730-AED7ECBFD95B}"/>
          </ac:spMkLst>
        </pc:spChg>
        <pc:spChg chg="add mod">
          <ac:chgData name="脩斗 木村" userId="8caf806d28aa38e8" providerId="LiveId" clId="{462C6038-2BD9-42F9-AEEE-384AF2A9336B}" dt="2024-05-27T14:03:45.944" v="2495" actId="1076"/>
          <ac:spMkLst>
            <pc:docMk/>
            <pc:sldMk cId="3362382774" sldId="260"/>
            <ac:spMk id="17" creationId="{768C5E95-1FA3-EB0C-A495-CA1727683B91}"/>
          </ac:spMkLst>
        </pc:spChg>
        <pc:spChg chg="add mod ord">
          <ac:chgData name="脩斗 木村" userId="8caf806d28aa38e8" providerId="LiveId" clId="{462C6038-2BD9-42F9-AEEE-384AF2A9336B}" dt="2024-05-27T14:04:10.033" v="2498" actId="167"/>
          <ac:spMkLst>
            <pc:docMk/>
            <pc:sldMk cId="3362382774" sldId="260"/>
            <ac:spMk id="18" creationId="{755BF6C9-EF59-8124-9F30-B636920D5731}"/>
          </ac:spMkLst>
        </pc:spChg>
        <pc:spChg chg="add mod">
          <ac:chgData name="脩斗 木村" userId="8caf806d28aa38e8" providerId="LiveId" clId="{462C6038-2BD9-42F9-AEEE-384AF2A9336B}" dt="2024-05-27T14:04:59.857" v="2508" actId="122"/>
          <ac:spMkLst>
            <pc:docMk/>
            <pc:sldMk cId="3362382774" sldId="260"/>
            <ac:spMk id="19" creationId="{D1DD9C33-46D8-CC5A-AB01-A40206126BD9}"/>
          </ac:spMkLst>
        </pc:spChg>
        <pc:spChg chg="add mod">
          <ac:chgData name="脩斗 木村" userId="8caf806d28aa38e8" providerId="LiveId" clId="{462C6038-2BD9-42F9-AEEE-384AF2A9336B}" dt="2024-05-27T07:21:02.484" v="2262" actId="1076"/>
          <ac:spMkLst>
            <pc:docMk/>
            <pc:sldMk cId="3362382774" sldId="260"/>
            <ac:spMk id="22" creationId="{4BC15769-C72A-769E-FE34-D710B8447FA8}"/>
          </ac:spMkLst>
        </pc:spChg>
        <pc:spChg chg="add mod">
          <ac:chgData name="脩斗 木村" userId="8caf806d28aa38e8" providerId="LiveId" clId="{462C6038-2BD9-42F9-AEEE-384AF2A9336B}" dt="2024-05-27T07:32:08.270" v="2323" actId="1076"/>
          <ac:spMkLst>
            <pc:docMk/>
            <pc:sldMk cId="3362382774" sldId="260"/>
            <ac:spMk id="25" creationId="{327F55A0-64B7-366E-7161-6C38457AA470}"/>
          </ac:spMkLst>
        </pc:spChg>
        <pc:spChg chg="add mod">
          <ac:chgData name="脩斗 木村" userId="8caf806d28aa38e8" providerId="LiveId" clId="{462C6038-2BD9-42F9-AEEE-384AF2A9336B}" dt="2024-05-27T07:23:42.780" v="2274" actId="1076"/>
          <ac:spMkLst>
            <pc:docMk/>
            <pc:sldMk cId="3362382774" sldId="260"/>
            <ac:spMk id="26" creationId="{9ABE8206-FB10-CBE6-2D2C-511088F17E0C}"/>
          </ac:spMkLst>
        </pc:spChg>
        <pc:spChg chg="add mod">
          <ac:chgData name="脩斗 木村" userId="8caf806d28aa38e8" providerId="LiveId" clId="{462C6038-2BD9-42F9-AEEE-384AF2A9336B}" dt="2024-05-27T07:23:35.376" v="2273" actId="1076"/>
          <ac:spMkLst>
            <pc:docMk/>
            <pc:sldMk cId="3362382774" sldId="260"/>
            <ac:spMk id="27" creationId="{04D5804C-D0A1-55ED-B8B6-AEF372390BCE}"/>
          </ac:spMkLst>
        </pc:spChg>
        <pc:spChg chg="add mod">
          <ac:chgData name="脩斗 木村" userId="8caf806d28aa38e8" providerId="LiveId" clId="{462C6038-2BD9-42F9-AEEE-384AF2A9336B}" dt="2024-05-27T07:23:05.017" v="2270" actId="1076"/>
          <ac:spMkLst>
            <pc:docMk/>
            <pc:sldMk cId="3362382774" sldId="260"/>
            <ac:spMk id="28" creationId="{732422C5-BF30-D102-1BE1-6E325D6C7E17}"/>
          </ac:spMkLst>
        </pc:spChg>
        <pc:spChg chg="add mod">
          <ac:chgData name="脩斗 木村" userId="8caf806d28aa38e8" providerId="LiveId" clId="{462C6038-2BD9-42F9-AEEE-384AF2A9336B}" dt="2024-05-27T07:22:55.731" v="2269" actId="1076"/>
          <ac:spMkLst>
            <pc:docMk/>
            <pc:sldMk cId="3362382774" sldId="260"/>
            <ac:spMk id="29" creationId="{43AEE1E6-41D7-BA89-0ECE-F2461B7BDA3B}"/>
          </ac:spMkLst>
        </pc:spChg>
        <pc:spChg chg="add mod">
          <ac:chgData name="脩斗 木村" userId="8caf806d28aa38e8" providerId="LiveId" clId="{462C6038-2BD9-42F9-AEEE-384AF2A9336B}" dt="2024-05-27T07:26:01.341" v="2281" actId="1076"/>
          <ac:spMkLst>
            <pc:docMk/>
            <pc:sldMk cId="3362382774" sldId="260"/>
            <ac:spMk id="30" creationId="{B4C29AFC-7974-3092-AF51-616ECBBECC6B}"/>
          </ac:spMkLst>
        </pc:spChg>
        <pc:spChg chg="add mod">
          <ac:chgData name="脩斗 木村" userId="8caf806d28aa38e8" providerId="LiveId" clId="{462C6038-2BD9-42F9-AEEE-384AF2A9336B}" dt="2024-05-27T07:26:05.400" v="2282" actId="1076"/>
          <ac:spMkLst>
            <pc:docMk/>
            <pc:sldMk cId="3362382774" sldId="260"/>
            <ac:spMk id="32" creationId="{4DA3EAC4-25F8-A9AC-95E1-6D973C8D5F90}"/>
          </ac:spMkLst>
        </pc:spChg>
        <pc:spChg chg="add mod">
          <ac:chgData name="脩斗 木村" userId="8caf806d28aa38e8" providerId="LiveId" clId="{462C6038-2BD9-42F9-AEEE-384AF2A9336B}" dt="2024-05-27T07:26:12.910" v="2283" actId="1076"/>
          <ac:spMkLst>
            <pc:docMk/>
            <pc:sldMk cId="3362382774" sldId="260"/>
            <ac:spMk id="33" creationId="{AF0101F8-8483-344F-5273-C578D9491933}"/>
          </ac:spMkLst>
        </pc:spChg>
        <pc:spChg chg="add mod">
          <ac:chgData name="脩斗 木村" userId="8caf806d28aa38e8" providerId="LiveId" clId="{462C6038-2BD9-42F9-AEEE-384AF2A9336B}" dt="2024-05-27T07:26:22.464" v="2284" actId="1076"/>
          <ac:spMkLst>
            <pc:docMk/>
            <pc:sldMk cId="3362382774" sldId="260"/>
            <ac:spMk id="34" creationId="{C3146A9F-33F4-F018-80D9-F21A9E5AE9A2}"/>
          </ac:spMkLst>
        </pc:spChg>
        <pc:spChg chg="add del mod">
          <ac:chgData name="脩斗 木村" userId="8caf806d28aa38e8" providerId="LiveId" clId="{462C6038-2BD9-42F9-AEEE-384AF2A9336B}" dt="2024-05-27T14:05:58.430" v="2511" actId="478"/>
          <ac:spMkLst>
            <pc:docMk/>
            <pc:sldMk cId="3362382774" sldId="260"/>
            <ac:spMk id="35" creationId="{756E249F-B1E3-8DC3-6B75-5B877DE36A4D}"/>
          </ac:spMkLst>
        </pc:spChg>
        <pc:spChg chg="add del mod">
          <ac:chgData name="脩斗 木村" userId="8caf806d28aa38e8" providerId="LiveId" clId="{462C6038-2BD9-42F9-AEEE-384AF2A9336B}" dt="2024-05-27T07:31:27.378" v="2317" actId="478"/>
          <ac:spMkLst>
            <pc:docMk/>
            <pc:sldMk cId="3362382774" sldId="260"/>
            <ac:spMk id="35" creationId="{EF9E4360-2760-B364-103C-AFD49E75B9B9}"/>
          </ac:spMkLst>
        </pc:spChg>
        <pc:spChg chg="add mod">
          <ac:chgData name="脩斗 木村" userId="8caf806d28aa38e8" providerId="LiveId" clId="{462C6038-2BD9-42F9-AEEE-384AF2A9336B}" dt="2024-05-27T07:31:35.248" v="2318" actId="1076"/>
          <ac:spMkLst>
            <pc:docMk/>
            <pc:sldMk cId="3362382774" sldId="260"/>
            <ac:spMk id="36" creationId="{EF3C7F51-DBB5-F441-D6C8-6FD35FEAE070}"/>
          </ac:spMkLst>
        </pc:spChg>
        <pc:spChg chg="add mod">
          <ac:chgData name="脩斗 木村" userId="8caf806d28aa38e8" providerId="LiveId" clId="{462C6038-2BD9-42F9-AEEE-384AF2A9336B}" dt="2024-05-27T07:31:41.407" v="2319" actId="1076"/>
          <ac:spMkLst>
            <pc:docMk/>
            <pc:sldMk cId="3362382774" sldId="260"/>
            <ac:spMk id="37" creationId="{4E5E7E37-5850-5B87-0E37-3B074D2B6271}"/>
          </ac:spMkLst>
        </pc:spChg>
        <pc:spChg chg="add mod">
          <ac:chgData name="脩斗 木村" userId="8caf806d28aa38e8" providerId="LiveId" clId="{462C6038-2BD9-42F9-AEEE-384AF2A9336B}" dt="2024-05-27T07:31:23.135" v="2315" actId="1076"/>
          <ac:spMkLst>
            <pc:docMk/>
            <pc:sldMk cId="3362382774" sldId="260"/>
            <ac:spMk id="38" creationId="{52F92EFE-83FB-48F9-85D2-2EE81B0E768B}"/>
          </ac:spMkLst>
        </pc:spChg>
        <pc:spChg chg="add del mod ord">
          <ac:chgData name="脩斗 木村" userId="8caf806d28aa38e8" providerId="LiveId" clId="{462C6038-2BD9-42F9-AEEE-384AF2A9336B}" dt="2024-05-27T14:06:54.072" v="2521" actId="11529"/>
          <ac:spMkLst>
            <pc:docMk/>
            <pc:sldMk cId="3362382774" sldId="260"/>
            <ac:spMk id="42" creationId="{CAFB0D50-F293-C459-7C30-7B81FA5658BA}"/>
          </ac:spMkLst>
        </pc:spChg>
        <pc:spChg chg="add del">
          <ac:chgData name="脩斗 木村" userId="8caf806d28aa38e8" providerId="LiveId" clId="{462C6038-2BD9-42F9-AEEE-384AF2A9336B}" dt="2024-05-27T14:07:55.168" v="2523" actId="478"/>
          <ac:spMkLst>
            <pc:docMk/>
            <pc:sldMk cId="3362382774" sldId="260"/>
            <ac:spMk id="45" creationId="{C809C91F-59B7-7A3E-44E7-E378FF726BC1}"/>
          </ac:spMkLst>
        </pc:spChg>
        <pc:spChg chg="add mod">
          <ac:chgData name="脩斗 木村" userId="8caf806d28aa38e8" providerId="LiveId" clId="{462C6038-2BD9-42F9-AEEE-384AF2A9336B}" dt="2024-05-27T14:36:02.589" v="3428" actId="1076"/>
          <ac:spMkLst>
            <pc:docMk/>
            <pc:sldMk cId="3362382774" sldId="260"/>
            <ac:spMk id="46" creationId="{AE6B3AF6-1E5B-63AD-DCAA-798471097220}"/>
          </ac:spMkLst>
        </pc:spChg>
        <pc:spChg chg="add mod">
          <ac:chgData name="脩斗 木村" userId="8caf806d28aa38e8" providerId="LiveId" clId="{462C6038-2BD9-42F9-AEEE-384AF2A9336B}" dt="2024-05-27T14:35:57.212" v="3427" actId="1076"/>
          <ac:spMkLst>
            <pc:docMk/>
            <pc:sldMk cId="3362382774" sldId="260"/>
            <ac:spMk id="47" creationId="{A3AEDF1C-39B9-8BAD-6D98-5101C65056C6}"/>
          </ac:spMkLst>
        </pc:spChg>
        <pc:spChg chg="add">
          <ac:chgData name="脩斗 木村" userId="8caf806d28aa38e8" providerId="LiveId" clId="{462C6038-2BD9-42F9-AEEE-384AF2A9336B}" dt="2024-05-27T14:10:33.555" v="2581" actId="11529"/>
          <ac:spMkLst>
            <pc:docMk/>
            <pc:sldMk cId="3362382774" sldId="260"/>
            <ac:spMk id="48" creationId="{74FF7351-2D81-FC12-9840-CCEC351C1124}"/>
          </ac:spMkLst>
        </pc:spChg>
        <pc:spChg chg="add mod">
          <ac:chgData name="脩斗 木村" userId="8caf806d28aa38e8" providerId="LiveId" clId="{462C6038-2BD9-42F9-AEEE-384AF2A9336B}" dt="2024-05-27T07:31:54.817" v="2321" actId="1076"/>
          <ac:spMkLst>
            <pc:docMk/>
            <pc:sldMk cId="3362382774" sldId="260"/>
            <ac:spMk id="49" creationId="{625D3161-8A19-F522-6CA3-1C7597FCE488}"/>
          </ac:spMkLst>
        </pc:spChg>
        <pc:spChg chg="add mod">
          <ac:chgData name="脩斗 木村" userId="8caf806d28aa38e8" providerId="LiveId" clId="{462C6038-2BD9-42F9-AEEE-384AF2A9336B}" dt="2024-05-27T07:50:24.858" v="2467" actId="207"/>
          <ac:spMkLst>
            <pc:docMk/>
            <pc:sldMk cId="3362382774" sldId="260"/>
            <ac:spMk id="50" creationId="{40F3E7AA-D01A-D672-F511-10E0BDB8A57C}"/>
          </ac:spMkLst>
        </pc:spChg>
        <pc:spChg chg="add mod">
          <ac:chgData name="脩斗 木村" userId="8caf806d28aa38e8" providerId="LiveId" clId="{462C6038-2BD9-42F9-AEEE-384AF2A9336B}" dt="2024-05-27T14:11:05.728" v="2588" actId="1076"/>
          <ac:spMkLst>
            <pc:docMk/>
            <pc:sldMk cId="3362382774" sldId="260"/>
            <ac:spMk id="51" creationId="{39B5897C-FDF3-A2D1-B5C9-5B1F9BD41311}"/>
          </ac:spMkLst>
        </pc:spChg>
        <pc:spChg chg="add mod">
          <ac:chgData name="脩斗 木村" userId="8caf806d28aa38e8" providerId="LiveId" clId="{462C6038-2BD9-42F9-AEEE-384AF2A9336B}" dt="2024-05-27T14:39:14.016" v="3597" actId="13822"/>
          <ac:spMkLst>
            <pc:docMk/>
            <pc:sldMk cId="3362382774" sldId="260"/>
            <ac:spMk id="53" creationId="{9A9AA1C3-0CA6-6533-7D5B-D12246513233}"/>
          </ac:spMkLst>
        </pc:spChg>
        <pc:spChg chg="add del">
          <ac:chgData name="脩斗 木村" userId="8caf806d28aa38e8" providerId="LiveId" clId="{462C6038-2BD9-42F9-AEEE-384AF2A9336B}" dt="2024-05-27T14:39:26.495" v="3599" actId="478"/>
          <ac:spMkLst>
            <pc:docMk/>
            <pc:sldMk cId="3362382774" sldId="260"/>
            <ac:spMk id="54" creationId="{AC86FAE7-0B1D-5016-B9A5-201AFA06C67E}"/>
          </ac:spMkLst>
        </pc:spChg>
        <pc:spChg chg="add mod">
          <ac:chgData name="脩斗 木村" userId="8caf806d28aa38e8" providerId="LiveId" clId="{462C6038-2BD9-42F9-AEEE-384AF2A9336B}" dt="2024-05-27T14:40:47.126" v="3621" actId="14100"/>
          <ac:spMkLst>
            <pc:docMk/>
            <pc:sldMk cId="3362382774" sldId="260"/>
            <ac:spMk id="56" creationId="{DF860BC8-54F9-06F2-B101-C2A21E1B1A7C}"/>
          </ac:spMkLst>
        </pc:spChg>
        <pc:spChg chg="add mod">
          <ac:chgData name="脩斗 木村" userId="8caf806d28aa38e8" providerId="LiveId" clId="{462C6038-2BD9-42F9-AEEE-384AF2A9336B}" dt="2024-05-27T14:40:13.083" v="3610" actId="1076"/>
          <ac:spMkLst>
            <pc:docMk/>
            <pc:sldMk cId="3362382774" sldId="260"/>
            <ac:spMk id="57" creationId="{6CF1832B-6772-D66A-E8B2-47056DE42B0A}"/>
          </ac:spMkLst>
        </pc:spChg>
        <pc:spChg chg="add mod">
          <ac:chgData name="脩斗 木村" userId="8caf806d28aa38e8" providerId="LiveId" clId="{462C6038-2BD9-42F9-AEEE-384AF2A9336B}" dt="2024-05-27T07:37:20.013" v="2343" actId="1076"/>
          <ac:spMkLst>
            <pc:docMk/>
            <pc:sldMk cId="3362382774" sldId="260"/>
            <ac:spMk id="59" creationId="{1A187B75-95A0-A955-1C09-14EFD5A0D182}"/>
          </ac:spMkLst>
        </pc:spChg>
        <pc:spChg chg="add mod">
          <ac:chgData name="脩斗 木村" userId="8caf806d28aa38e8" providerId="LiveId" clId="{462C6038-2BD9-42F9-AEEE-384AF2A9336B}" dt="2024-05-27T07:50:31.217" v="2468" actId="207"/>
          <ac:spMkLst>
            <pc:docMk/>
            <pc:sldMk cId="3362382774" sldId="260"/>
            <ac:spMk id="60" creationId="{50F46070-37BE-D0C7-5812-D711E0BB6ECD}"/>
          </ac:spMkLst>
        </pc:spChg>
        <pc:spChg chg="add mod">
          <ac:chgData name="脩斗 木村" userId="8caf806d28aa38e8" providerId="LiveId" clId="{462C6038-2BD9-42F9-AEEE-384AF2A9336B}" dt="2024-05-27T07:38:29.212" v="2360" actId="1076"/>
          <ac:spMkLst>
            <pc:docMk/>
            <pc:sldMk cId="3362382774" sldId="260"/>
            <ac:spMk id="61" creationId="{C8EC424B-3A2C-2429-7A79-C44DC44BBFFE}"/>
          </ac:spMkLst>
        </pc:spChg>
        <pc:spChg chg="add mod">
          <ac:chgData name="脩斗 木村" userId="8caf806d28aa38e8" providerId="LiveId" clId="{462C6038-2BD9-42F9-AEEE-384AF2A9336B}" dt="2024-05-27T07:48:39.408" v="2460"/>
          <ac:spMkLst>
            <pc:docMk/>
            <pc:sldMk cId="3362382774" sldId="260"/>
            <ac:spMk id="62" creationId="{DA2EF3AD-3CD6-3CC3-BCDB-2419ECB3903A}"/>
          </ac:spMkLst>
        </pc:spChg>
        <pc:spChg chg="add mod">
          <ac:chgData name="脩斗 木村" userId="8caf806d28aa38e8" providerId="LiveId" clId="{462C6038-2BD9-42F9-AEEE-384AF2A9336B}" dt="2024-05-27T07:38:16.854" v="2357" actId="1076"/>
          <ac:spMkLst>
            <pc:docMk/>
            <pc:sldMk cId="3362382774" sldId="260"/>
            <ac:spMk id="63" creationId="{F2C70872-F52A-50D5-3872-C9175252F38C}"/>
          </ac:spMkLst>
        </pc:spChg>
        <pc:spChg chg="add mod">
          <ac:chgData name="脩斗 木村" userId="8caf806d28aa38e8" providerId="LiveId" clId="{462C6038-2BD9-42F9-AEEE-384AF2A9336B}" dt="2024-05-27T07:38:19.963" v="2358" actId="1076"/>
          <ac:spMkLst>
            <pc:docMk/>
            <pc:sldMk cId="3362382774" sldId="260"/>
            <ac:spMk id="64" creationId="{4FC1AF42-49D5-ACDC-231A-BCC9562636F3}"/>
          </ac:spMkLst>
        </pc:spChg>
        <pc:spChg chg="add mod">
          <ac:chgData name="脩斗 木村" userId="8caf806d28aa38e8" providerId="LiveId" clId="{462C6038-2BD9-42F9-AEEE-384AF2A9336B}" dt="2024-05-27T07:38:40.304" v="2361" actId="1076"/>
          <ac:spMkLst>
            <pc:docMk/>
            <pc:sldMk cId="3362382774" sldId="260"/>
            <ac:spMk id="65" creationId="{AA639448-5A42-D49B-F5B7-FC2A1CA06057}"/>
          </ac:spMkLst>
        </pc:spChg>
        <pc:spChg chg="add mod">
          <ac:chgData name="脩斗 木村" userId="8caf806d28aa38e8" providerId="LiveId" clId="{462C6038-2BD9-42F9-AEEE-384AF2A9336B}" dt="2024-05-27T07:38:49.525" v="2362" actId="1076"/>
          <ac:spMkLst>
            <pc:docMk/>
            <pc:sldMk cId="3362382774" sldId="260"/>
            <ac:spMk id="66" creationId="{4B0538E8-9478-09C4-7C47-F20D51D3389A}"/>
          </ac:spMkLst>
        </pc:spChg>
        <pc:spChg chg="add mod">
          <ac:chgData name="脩斗 木村" userId="8caf806d28aa38e8" providerId="LiveId" clId="{462C6038-2BD9-42F9-AEEE-384AF2A9336B}" dt="2024-05-27T07:39:14.048" v="2365" actId="1076"/>
          <ac:spMkLst>
            <pc:docMk/>
            <pc:sldMk cId="3362382774" sldId="260"/>
            <ac:spMk id="67" creationId="{40DC8D0A-2987-7C43-F10B-6FF1F85AD45D}"/>
          </ac:spMkLst>
        </pc:spChg>
        <pc:spChg chg="add mod">
          <ac:chgData name="脩斗 木村" userId="8caf806d28aa38e8" providerId="LiveId" clId="{462C6038-2BD9-42F9-AEEE-384AF2A9336B}" dt="2024-05-27T07:38:07.661" v="2355" actId="1076"/>
          <ac:spMkLst>
            <pc:docMk/>
            <pc:sldMk cId="3362382774" sldId="260"/>
            <ac:spMk id="68" creationId="{071BBB6E-EB1F-AC49-9C49-09AF1743F26D}"/>
          </ac:spMkLst>
        </pc:spChg>
        <pc:spChg chg="add mod">
          <ac:chgData name="脩斗 木村" userId="8caf806d28aa38e8" providerId="LiveId" clId="{462C6038-2BD9-42F9-AEEE-384AF2A9336B}" dt="2024-05-27T07:43:39.802" v="2407" actId="1076"/>
          <ac:spMkLst>
            <pc:docMk/>
            <pc:sldMk cId="3362382774" sldId="260"/>
            <ac:spMk id="69" creationId="{1705D5D4-2AC9-F705-5FCE-86E61E2B3BDF}"/>
          </ac:spMkLst>
        </pc:spChg>
        <pc:spChg chg="add mod">
          <ac:chgData name="脩斗 木村" userId="8caf806d28aa38e8" providerId="LiveId" clId="{462C6038-2BD9-42F9-AEEE-384AF2A9336B}" dt="2024-05-27T14:41:03.116" v="3631" actId="1076"/>
          <ac:spMkLst>
            <pc:docMk/>
            <pc:sldMk cId="3362382774" sldId="260"/>
            <ac:spMk id="70" creationId="{7C8E1F0F-ACC6-67A4-CDAB-03B8AE7DF51C}"/>
          </ac:spMkLst>
        </pc:spChg>
        <pc:spChg chg="add del mod">
          <ac:chgData name="脩斗 木村" userId="8caf806d28aa38e8" providerId="LiveId" clId="{462C6038-2BD9-42F9-AEEE-384AF2A9336B}" dt="2024-05-27T07:41:25.730" v="2381" actId="478"/>
          <ac:spMkLst>
            <pc:docMk/>
            <pc:sldMk cId="3362382774" sldId="260"/>
            <ac:spMk id="70" creationId="{D9911835-EAF4-879F-AF65-BB0EDD1A21A7}"/>
          </ac:spMkLst>
        </pc:spChg>
        <pc:spChg chg="add del mod">
          <ac:chgData name="脩斗 木村" userId="8caf806d28aa38e8" providerId="LiveId" clId="{462C6038-2BD9-42F9-AEEE-384AF2A9336B}" dt="2024-05-27T07:41:39.373" v="2384" actId="478"/>
          <ac:spMkLst>
            <pc:docMk/>
            <pc:sldMk cId="3362382774" sldId="260"/>
            <ac:spMk id="71" creationId="{15C3EB2B-9EE4-25F8-5D6E-9A6877CED431}"/>
          </ac:spMkLst>
        </pc:spChg>
        <pc:spChg chg="add del mod">
          <ac:chgData name="脩斗 木村" userId="8caf806d28aa38e8" providerId="LiveId" clId="{462C6038-2BD9-42F9-AEEE-384AF2A9336B}" dt="2024-05-27T07:42:27.280" v="2393" actId="478"/>
          <ac:spMkLst>
            <pc:docMk/>
            <pc:sldMk cId="3362382774" sldId="260"/>
            <ac:spMk id="72" creationId="{7A84C801-F1A5-D250-94F1-992D5A96D96B}"/>
          </ac:spMkLst>
        </pc:spChg>
        <pc:spChg chg="add del mod">
          <ac:chgData name="脩斗 木村" userId="8caf806d28aa38e8" providerId="LiveId" clId="{462C6038-2BD9-42F9-AEEE-384AF2A9336B}" dt="2024-05-27T07:42:28.561" v="2394" actId="478"/>
          <ac:spMkLst>
            <pc:docMk/>
            <pc:sldMk cId="3362382774" sldId="260"/>
            <ac:spMk id="73" creationId="{5737ECEE-C1DF-2BC2-9777-5162A2B9CDEE}"/>
          </ac:spMkLst>
        </pc:spChg>
        <pc:spChg chg="add del mod">
          <ac:chgData name="脩斗 木村" userId="8caf806d28aa38e8" providerId="LiveId" clId="{462C6038-2BD9-42F9-AEEE-384AF2A9336B}" dt="2024-05-27T07:42:30.336" v="2395" actId="478"/>
          <ac:spMkLst>
            <pc:docMk/>
            <pc:sldMk cId="3362382774" sldId="260"/>
            <ac:spMk id="74" creationId="{B782B285-7332-B79D-28AE-D386AD098E03}"/>
          </ac:spMkLst>
        </pc:spChg>
        <pc:spChg chg="add del mod">
          <ac:chgData name="脩斗 木村" userId="8caf806d28aa38e8" providerId="LiveId" clId="{462C6038-2BD9-42F9-AEEE-384AF2A9336B}" dt="2024-05-27T07:42:37.803" v="2396" actId="478"/>
          <ac:spMkLst>
            <pc:docMk/>
            <pc:sldMk cId="3362382774" sldId="260"/>
            <ac:spMk id="75" creationId="{1FA0E58D-07B3-BA46-4218-5665525AEFCE}"/>
          </ac:spMkLst>
        </pc:spChg>
        <pc:spChg chg="add mod">
          <ac:chgData name="脩斗 木村" userId="8caf806d28aa38e8" providerId="LiveId" clId="{462C6038-2BD9-42F9-AEEE-384AF2A9336B}" dt="2024-05-27T07:43:45.167" v="2408" actId="1076"/>
          <ac:spMkLst>
            <pc:docMk/>
            <pc:sldMk cId="3362382774" sldId="260"/>
            <ac:spMk id="76" creationId="{71D5F202-E27F-5CF9-BA88-92E09D7DD2BD}"/>
          </ac:spMkLst>
        </pc:spChg>
        <pc:spChg chg="add mod">
          <ac:chgData name="脩斗 木村" userId="8caf806d28aa38e8" providerId="LiveId" clId="{462C6038-2BD9-42F9-AEEE-384AF2A9336B}" dt="2024-05-27T07:43:50.213" v="2409" actId="1076"/>
          <ac:spMkLst>
            <pc:docMk/>
            <pc:sldMk cId="3362382774" sldId="260"/>
            <ac:spMk id="77" creationId="{FDCA61D9-22F5-0D42-0D57-5E452297E1A8}"/>
          </ac:spMkLst>
        </pc:spChg>
        <pc:spChg chg="add mod">
          <ac:chgData name="脩斗 木村" userId="8caf806d28aa38e8" providerId="LiveId" clId="{462C6038-2BD9-42F9-AEEE-384AF2A9336B}" dt="2024-05-27T07:43:12.615" v="2403" actId="1076"/>
          <ac:spMkLst>
            <pc:docMk/>
            <pc:sldMk cId="3362382774" sldId="260"/>
            <ac:spMk id="78" creationId="{F8303877-0AEE-0933-7AE9-6F479903D84A}"/>
          </ac:spMkLst>
        </pc:spChg>
        <pc:spChg chg="add mod">
          <ac:chgData name="脩斗 木村" userId="8caf806d28aa38e8" providerId="LiveId" clId="{462C6038-2BD9-42F9-AEEE-384AF2A9336B}" dt="2024-05-27T07:43:18.027" v="2404" actId="1076"/>
          <ac:spMkLst>
            <pc:docMk/>
            <pc:sldMk cId="3362382774" sldId="260"/>
            <ac:spMk id="79" creationId="{1F89807C-F5CD-5DA5-A2FD-CD076F2AC82B}"/>
          </ac:spMkLst>
        </pc:spChg>
        <pc:spChg chg="add mod">
          <ac:chgData name="脩斗 木村" userId="8caf806d28aa38e8" providerId="LiveId" clId="{462C6038-2BD9-42F9-AEEE-384AF2A9336B}" dt="2024-05-27T07:43:07.952" v="2402" actId="1076"/>
          <ac:spMkLst>
            <pc:docMk/>
            <pc:sldMk cId="3362382774" sldId="260"/>
            <ac:spMk id="80" creationId="{85C1C8C3-7C01-B346-0505-C97A09D7564B}"/>
          </ac:spMkLst>
        </pc:spChg>
        <pc:spChg chg="add mod">
          <ac:chgData name="脩斗 木村" userId="8caf806d28aa38e8" providerId="LiveId" clId="{462C6038-2BD9-42F9-AEEE-384AF2A9336B}" dt="2024-05-27T07:44:36.437" v="2435" actId="20577"/>
          <ac:spMkLst>
            <pc:docMk/>
            <pc:sldMk cId="3362382774" sldId="260"/>
            <ac:spMk id="81" creationId="{CA2200F9-0990-6E9F-0D43-2F225555DD43}"/>
          </ac:spMkLst>
        </pc:spChg>
        <pc:spChg chg="add mod">
          <ac:chgData name="脩斗 木村" userId="8caf806d28aa38e8" providerId="LiveId" clId="{462C6038-2BD9-42F9-AEEE-384AF2A9336B}" dt="2024-05-27T07:45:25.480" v="2442" actId="14100"/>
          <ac:spMkLst>
            <pc:docMk/>
            <pc:sldMk cId="3362382774" sldId="260"/>
            <ac:spMk id="82" creationId="{44C42DB1-3B49-287D-92B0-AB5A89BE46AA}"/>
          </ac:spMkLst>
        </pc:spChg>
        <pc:spChg chg="add del mod">
          <ac:chgData name="脩斗 木村" userId="8caf806d28aa38e8" providerId="LiveId" clId="{462C6038-2BD9-42F9-AEEE-384AF2A9336B}" dt="2024-05-27T07:51:39.323" v="2473" actId="478"/>
          <ac:spMkLst>
            <pc:docMk/>
            <pc:sldMk cId="3362382774" sldId="260"/>
            <ac:spMk id="83" creationId="{4C6DFEFC-942C-4DDF-25BE-5EDF6F1347AE}"/>
          </ac:spMkLst>
        </pc:spChg>
        <pc:grpChg chg="mod">
          <ac:chgData name="脩斗 木村" userId="8caf806d28aa38e8" providerId="LiveId" clId="{462C6038-2BD9-42F9-AEEE-384AF2A9336B}" dt="2024-05-27T06:46:55.313" v="2149"/>
          <ac:grpSpMkLst>
            <pc:docMk/>
            <pc:sldMk cId="3362382774" sldId="260"/>
            <ac:grpSpMk id="9" creationId="{32FE8E05-BFB1-F950-6190-530BB8D107EC}"/>
          </ac:grpSpMkLst>
        </pc:grpChg>
        <pc:grpChg chg="mod">
          <ac:chgData name="脩斗 木村" userId="8caf806d28aa38e8" providerId="LiveId" clId="{462C6038-2BD9-42F9-AEEE-384AF2A9336B}" dt="2024-05-27T07:10:20.156" v="2190"/>
          <ac:grpSpMkLst>
            <pc:docMk/>
            <pc:sldMk cId="3362382774" sldId="260"/>
            <ac:grpSpMk id="29" creationId="{098A7CB9-D141-90AB-86BA-859BB9384A77}"/>
          </ac:grpSpMkLst>
        </pc:grpChg>
        <pc:picChg chg="mod ord">
          <ac:chgData name="脩斗 木村" userId="8caf806d28aa38e8" providerId="LiveId" clId="{462C6038-2BD9-42F9-AEEE-384AF2A9336B}" dt="2024-05-27T07:11:50.160" v="2207" actId="1076"/>
          <ac:picMkLst>
            <pc:docMk/>
            <pc:sldMk cId="3362382774" sldId="260"/>
            <ac:picMk id="8" creationId="{B8988E9C-3457-249B-855D-2624DC245FED}"/>
          </ac:picMkLst>
        </pc:picChg>
        <pc:picChg chg="del mod">
          <ac:chgData name="脩斗 木村" userId="8caf806d28aa38e8" providerId="LiveId" clId="{462C6038-2BD9-42F9-AEEE-384AF2A9336B}" dt="2024-05-27T07:19:01.665" v="2248" actId="478"/>
          <ac:picMkLst>
            <pc:docMk/>
            <pc:sldMk cId="3362382774" sldId="260"/>
            <ac:picMk id="12" creationId="{7E31BBD9-73F0-03B5-750C-ECB41F67DD25}"/>
          </ac:picMkLst>
        </pc:picChg>
        <pc:picChg chg="del">
          <ac:chgData name="脩斗 木村" userId="8caf806d28aa38e8" providerId="LiveId" clId="{462C6038-2BD9-42F9-AEEE-384AF2A9336B}" dt="2024-05-27T07:20:17.922" v="2258" actId="478"/>
          <ac:picMkLst>
            <pc:docMk/>
            <pc:sldMk cId="3362382774" sldId="260"/>
            <ac:picMk id="13" creationId="{9BAA0F50-1A6C-5E4D-74E7-C4308C39987D}"/>
          </ac:picMkLst>
        </pc:picChg>
        <pc:picChg chg="del mod">
          <ac:chgData name="脩斗 木村" userId="8caf806d28aa38e8" providerId="LiveId" clId="{462C6038-2BD9-42F9-AEEE-384AF2A9336B}" dt="2024-05-27T07:20:56.325" v="2261" actId="478"/>
          <ac:picMkLst>
            <pc:docMk/>
            <pc:sldMk cId="3362382774" sldId="260"/>
            <ac:picMk id="14" creationId="{D7E537F9-BFB9-F94D-6947-07939F4AF905}"/>
          </ac:picMkLst>
        </pc:picChg>
        <pc:picChg chg="add del">
          <ac:chgData name="脩斗 木村" userId="8caf806d28aa38e8" providerId="LiveId" clId="{462C6038-2BD9-42F9-AEEE-384AF2A9336B}" dt="2024-05-27T07:19:40.938" v="2252" actId="478"/>
          <ac:picMkLst>
            <pc:docMk/>
            <pc:sldMk cId="3362382774" sldId="260"/>
            <ac:picMk id="17" creationId="{1CDC7E57-4186-D803-31E5-512B1A6D0682}"/>
          </ac:picMkLst>
        </pc:picChg>
        <pc:picChg chg="del">
          <ac:chgData name="脩斗 木村" userId="8caf806d28aa38e8" providerId="LiveId" clId="{462C6038-2BD9-42F9-AEEE-384AF2A9336B}" dt="2024-05-27T07:15:46.854" v="2233" actId="478"/>
          <ac:picMkLst>
            <pc:docMk/>
            <pc:sldMk cId="3362382774" sldId="260"/>
            <ac:picMk id="18" creationId="{1F730B3E-0A64-B4BA-9E0D-3DFCB87A64C3}"/>
          </ac:picMkLst>
        </pc:picChg>
        <pc:picChg chg="del mod">
          <ac:chgData name="脩斗 木村" userId="8caf806d28aa38e8" providerId="LiveId" clId="{462C6038-2BD9-42F9-AEEE-384AF2A9336B}" dt="2024-05-27T07:15:57.474" v="2236" actId="478"/>
          <ac:picMkLst>
            <pc:docMk/>
            <pc:sldMk cId="3362382774" sldId="260"/>
            <ac:picMk id="19" creationId="{75E6A58E-A894-49B0-4FFD-F9BD5A7AE0BC}"/>
          </ac:picMkLst>
        </pc:picChg>
        <pc:picChg chg="mod ord">
          <ac:chgData name="脩斗 木村" userId="8caf806d28aa38e8" providerId="LiveId" clId="{462C6038-2BD9-42F9-AEEE-384AF2A9336B}" dt="2024-05-27T14:39:59.660" v="3609" actId="1076"/>
          <ac:picMkLst>
            <pc:docMk/>
            <pc:sldMk cId="3362382774" sldId="260"/>
            <ac:picMk id="31" creationId="{C51B150F-9925-7A5B-F6D5-54A7CCD64D5C}"/>
          </ac:picMkLst>
        </pc:picChg>
        <pc:inkChg chg="add del">
          <ac:chgData name="脩斗 木村" userId="8caf806d28aa38e8" providerId="LiveId" clId="{462C6038-2BD9-42F9-AEEE-384AF2A9336B}" dt="2024-05-27T06:44:21.687" v="2143" actId="9405"/>
          <ac:inkMkLst>
            <pc:docMk/>
            <pc:sldMk cId="3362382774" sldId="260"/>
            <ac:inkMk id="5" creationId="{B4B1D76D-F9D2-9D40-16FB-ACA18DC7E3D8}"/>
          </ac:inkMkLst>
        </pc:inkChg>
        <pc:inkChg chg="add del mod">
          <ac:chgData name="脩斗 木村" userId="8caf806d28aa38e8" providerId="LiveId" clId="{462C6038-2BD9-42F9-AEEE-384AF2A9336B}" dt="2024-05-27T06:46:56.462" v="2151" actId="9405"/>
          <ac:inkMkLst>
            <pc:docMk/>
            <pc:sldMk cId="3362382774" sldId="260"/>
            <ac:inkMk id="6" creationId="{3A870B78-8480-4D78-A66A-F27007E67680}"/>
          </ac:inkMkLst>
        </pc:inkChg>
        <pc:inkChg chg="add del mod">
          <ac:chgData name="脩斗 木村" userId="8caf806d28aa38e8" providerId="LiveId" clId="{462C6038-2BD9-42F9-AEEE-384AF2A9336B}" dt="2024-05-27T06:46:55.981" v="2150" actId="9405"/>
          <ac:inkMkLst>
            <pc:docMk/>
            <pc:sldMk cId="3362382774" sldId="260"/>
            <ac:inkMk id="7" creationId="{3E913FAC-0BD5-08EC-94EC-F525140EE57D}"/>
          </ac:inkMkLst>
        </pc:inkChg>
        <pc:inkChg chg="add del mod">
          <ac:chgData name="脩斗 木村" userId="8caf806d28aa38e8" providerId="LiveId" clId="{462C6038-2BD9-42F9-AEEE-384AF2A9336B}" dt="2024-05-27T06:46:55.313" v="2149"/>
          <ac:inkMkLst>
            <pc:docMk/>
            <pc:sldMk cId="3362382774" sldId="260"/>
            <ac:inkMk id="8" creationId="{7C999D87-60AB-9BEF-6A13-5C47E96910E9}"/>
          </ac:inkMkLst>
        </pc:inkChg>
        <pc:inkChg chg="add">
          <ac:chgData name="脩斗 木村" userId="8caf806d28aa38e8" providerId="LiveId" clId="{462C6038-2BD9-42F9-AEEE-384AF2A9336B}" dt="2024-05-27T07:08:53.652" v="2174" actId="9405"/>
          <ac:inkMkLst>
            <pc:docMk/>
            <pc:sldMk cId="3362382774" sldId="260"/>
            <ac:inkMk id="20" creationId="{120CBB63-C288-5F24-6A98-2B9940EACA01}"/>
          </ac:inkMkLst>
        </pc:inkChg>
        <pc:inkChg chg="add del">
          <ac:chgData name="脩斗 木村" userId="8caf806d28aa38e8" providerId="LiveId" clId="{462C6038-2BD9-42F9-AEEE-384AF2A9336B}" dt="2024-05-27T07:10:28.751" v="2200" actId="9405"/>
          <ac:inkMkLst>
            <pc:docMk/>
            <pc:sldMk cId="3362382774" sldId="260"/>
            <ac:inkMk id="22" creationId="{95374693-914A-208F-5311-DA1ECBB3D881}"/>
          </ac:inkMkLst>
        </pc:inkChg>
        <pc:inkChg chg="add del mod">
          <ac:chgData name="脩斗 木村" userId="8caf806d28aa38e8" providerId="LiveId" clId="{462C6038-2BD9-42F9-AEEE-384AF2A9336B}" dt="2024-05-27T07:10:22.157" v="2193" actId="9405"/>
          <ac:inkMkLst>
            <pc:docMk/>
            <pc:sldMk cId="3362382774" sldId="260"/>
            <ac:inkMk id="25" creationId="{0EB7A912-C236-35ED-C503-6BA78A06613E}"/>
          </ac:inkMkLst>
        </pc:inkChg>
        <pc:inkChg chg="add del mod">
          <ac:chgData name="脩斗 木村" userId="8caf806d28aa38e8" providerId="LiveId" clId="{462C6038-2BD9-42F9-AEEE-384AF2A9336B}" dt="2024-05-27T07:10:21.674" v="2192" actId="9405"/>
          <ac:inkMkLst>
            <pc:docMk/>
            <pc:sldMk cId="3362382774" sldId="260"/>
            <ac:inkMk id="26" creationId="{455CDB1F-AD37-84B2-D2E7-D3A7199D7ABB}"/>
          </ac:inkMkLst>
        </pc:inkChg>
        <pc:inkChg chg="add del mod">
          <ac:chgData name="脩斗 木村" userId="8caf806d28aa38e8" providerId="LiveId" clId="{462C6038-2BD9-42F9-AEEE-384AF2A9336B}" dt="2024-05-27T07:10:21.060" v="2191" actId="9405"/>
          <ac:inkMkLst>
            <pc:docMk/>
            <pc:sldMk cId="3362382774" sldId="260"/>
            <ac:inkMk id="27" creationId="{81C920C5-6650-AF70-348C-0C25D7E7D7B7}"/>
          </ac:inkMkLst>
        </pc:inkChg>
        <pc:inkChg chg="add del mod">
          <ac:chgData name="脩斗 木村" userId="8caf806d28aa38e8" providerId="LiveId" clId="{462C6038-2BD9-42F9-AEEE-384AF2A9336B}" dt="2024-05-27T07:10:20.156" v="2190"/>
          <ac:inkMkLst>
            <pc:docMk/>
            <pc:sldMk cId="3362382774" sldId="260"/>
            <ac:inkMk id="28" creationId="{85378CA8-152D-6CDA-5B9C-53E94E292B64}"/>
          </ac:inkMkLst>
        </pc:inkChg>
        <pc:inkChg chg="add del">
          <ac:chgData name="脩斗 木村" userId="8caf806d28aa38e8" providerId="LiveId" clId="{462C6038-2BD9-42F9-AEEE-384AF2A9336B}" dt="2024-05-27T07:10:07.009" v="2188" actId="9405"/>
          <ac:inkMkLst>
            <pc:docMk/>
            <pc:sldMk cId="3362382774" sldId="260"/>
            <ac:inkMk id="30" creationId="{46A27989-26E5-8B52-B847-9C4D37D9D3E9}"/>
          </ac:inkMkLst>
        </pc:inkChg>
        <pc:inkChg chg="add">
          <ac:chgData name="脩斗 木村" userId="8caf806d28aa38e8" providerId="LiveId" clId="{462C6038-2BD9-42F9-AEEE-384AF2A9336B}" dt="2024-05-27T07:27:36.803" v="2289" actId="9405"/>
          <ac:inkMkLst>
            <pc:docMk/>
            <pc:sldMk cId="3362382774" sldId="260"/>
            <ac:inkMk id="39" creationId="{FF00E7A5-E74A-954E-FBA8-23E1E138406E}"/>
          </ac:inkMkLst>
        </pc:inkChg>
        <pc:inkChg chg="add">
          <ac:chgData name="脩斗 木村" userId="8caf806d28aa38e8" providerId="LiveId" clId="{462C6038-2BD9-42F9-AEEE-384AF2A9336B}" dt="2024-05-27T07:27:51.417" v="2290" actId="9405"/>
          <ac:inkMkLst>
            <pc:docMk/>
            <pc:sldMk cId="3362382774" sldId="260"/>
            <ac:inkMk id="40" creationId="{364CC545-8848-D808-E80E-2D90406F2334}"/>
          </ac:inkMkLst>
        </pc:inkChg>
        <pc:inkChg chg="add">
          <ac:chgData name="脩斗 木村" userId="8caf806d28aa38e8" providerId="LiveId" clId="{462C6038-2BD9-42F9-AEEE-384AF2A9336B}" dt="2024-05-27T07:28:05.754" v="2292" actId="9405"/>
          <ac:inkMkLst>
            <pc:docMk/>
            <pc:sldMk cId="3362382774" sldId="260"/>
            <ac:inkMk id="41" creationId="{2FFF532A-0C0E-6060-5D02-8DDE4D843006}"/>
          </ac:inkMkLst>
        </pc:inkChg>
        <pc:inkChg chg="add del">
          <ac:chgData name="脩斗 木村" userId="8caf806d28aa38e8" providerId="LiveId" clId="{462C6038-2BD9-42F9-AEEE-384AF2A9336B}" dt="2024-05-27T07:28:33.142" v="2295" actId="9405"/>
          <ac:inkMkLst>
            <pc:docMk/>
            <pc:sldMk cId="3362382774" sldId="260"/>
            <ac:inkMk id="42" creationId="{56464367-A395-8D82-44DF-04ABF0A5AC90}"/>
          </ac:inkMkLst>
        </pc:inkChg>
        <pc:inkChg chg="add">
          <ac:chgData name="脩斗 木村" userId="8caf806d28aa38e8" providerId="LiveId" clId="{462C6038-2BD9-42F9-AEEE-384AF2A9336B}" dt="2024-05-27T07:28:42.314" v="2296" actId="9405"/>
          <ac:inkMkLst>
            <pc:docMk/>
            <pc:sldMk cId="3362382774" sldId="260"/>
            <ac:inkMk id="43" creationId="{7B68A2C9-78AE-002C-6B59-A5DA1FDD3073}"/>
          </ac:inkMkLst>
        </pc:inkChg>
        <pc:inkChg chg="add">
          <ac:chgData name="脩斗 木村" userId="8caf806d28aa38e8" providerId="LiveId" clId="{462C6038-2BD9-42F9-AEEE-384AF2A9336B}" dt="2024-05-27T07:28:55.135" v="2297" actId="9405"/>
          <ac:inkMkLst>
            <pc:docMk/>
            <pc:sldMk cId="3362382774" sldId="260"/>
            <ac:inkMk id="44" creationId="{046649AE-625C-7416-FCC3-16E6A35346F4}"/>
          </ac:inkMkLst>
        </pc:inkChg>
        <pc:inkChg chg="add del">
          <ac:chgData name="脩斗 木村" userId="8caf806d28aa38e8" providerId="LiveId" clId="{462C6038-2BD9-42F9-AEEE-384AF2A9336B}" dt="2024-05-27T07:29:29.244" v="2300" actId="9405"/>
          <ac:inkMkLst>
            <pc:docMk/>
            <pc:sldMk cId="3362382774" sldId="260"/>
            <ac:inkMk id="45" creationId="{8FDF6130-4D8E-C9F9-4927-82711758B927}"/>
          </ac:inkMkLst>
        </pc:inkChg>
        <pc:inkChg chg="add del">
          <ac:chgData name="脩斗 木村" userId="8caf806d28aa38e8" providerId="LiveId" clId="{462C6038-2BD9-42F9-AEEE-384AF2A9336B}" dt="2024-05-27T07:31:05.948" v="2312" actId="9405"/>
          <ac:inkMkLst>
            <pc:docMk/>
            <pc:sldMk cId="3362382774" sldId="260"/>
            <ac:inkMk id="46" creationId="{DB092042-C26B-62E2-ABCA-AB69BC8B1866}"/>
          </ac:inkMkLst>
        </pc:inkChg>
        <pc:inkChg chg="add del">
          <ac:chgData name="脩斗 木村" userId="8caf806d28aa38e8" providerId="LiveId" clId="{462C6038-2BD9-42F9-AEEE-384AF2A9336B}" dt="2024-05-27T07:29:46.720" v="2303" actId="9405"/>
          <ac:inkMkLst>
            <pc:docMk/>
            <pc:sldMk cId="3362382774" sldId="260"/>
            <ac:inkMk id="47" creationId="{CE4A7E34-BF37-CC09-1ECC-8D5801FB0215}"/>
          </ac:inkMkLst>
        </pc:inkChg>
        <pc:inkChg chg="add del">
          <ac:chgData name="脩斗 木村" userId="8caf806d28aa38e8" providerId="LiveId" clId="{462C6038-2BD9-42F9-AEEE-384AF2A9336B}" dt="2024-05-27T07:31:05.402" v="2311" actId="9405"/>
          <ac:inkMkLst>
            <pc:docMk/>
            <pc:sldMk cId="3362382774" sldId="260"/>
            <ac:inkMk id="48" creationId="{50B38587-D436-69F3-9D33-3D9590C3E6DF}"/>
          </ac:inkMkLst>
        </pc:inkChg>
        <pc:cxnChg chg="add del mod">
          <ac:chgData name="脩斗 木村" userId="8caf806d28aa38e8" providerId="LiveId" clId="{462C6038-2BD9-42F9-AEEE-384AF2A9336B}" dt="2024-05-27T14:02:11.137" v="2475" actId="478"/>
          <ac:cxnSpMkLst>
            <pc:docMk/>
            <pc:sldMk cId="3362382774" sldId="260"/>
            <ac:cxnSpMk id="10" creationId="{37F22E5D-7351-2C60-63B3-1D5894C3500C}"/>
          </ac:cxnSpMkLst>
        </pc:cxnChg>
        <pc:cxnChg chg="add mod">
          <ac:chgData name="脩斗 木村" userId="8caf806d28aa38e8" providerId="LiveId" clId="{462C6038-2BD9-42F9-AEEE-384AF2A9336B}" dt="2024-05-27T14:02:34.257" v="2477" actId="13822"/>
          <ac:cxnSpMkLst>
            <pc:docMk/>
            <pc:sldMk cId="3362382774" sldId="260"/>
            <ac:cxnSpMk id="13" creationId="{099F6AC1-8B5B-77A8-2281-10E41D8707FC}"/>
          </ac:cxnSpMkLst>
        </pc:cxnChg>
        <pc:cxnChg chg="add mod">
          <ac:chgData name="脩斗 木村" userId="8caf806d28aa38e8" providerId="LiveId" clId="{462C6038-2BD9-42F9-AEEE-384AF2A9336B}" dt="2024-05-27T14:03:00.924" v="2479" actId="13822"/>
          <ac:cxnSpMkLst>
            <pc:docMk/>
            <pc:sldMk cId="3362382774" sldId="260"/>
            <ac:cxnSpMk id="16" creationId="{81798EBD-BBFB-599B-FC16-E9F7D5A4CE23}"/>
          </ac:cxnSpMkLst>
        </pc:cxnChg>
        <pc:cxnChg chg="add mod">
          <ac:chgData name="脩斗 木村" userId="8caf806d28aa38e8" providerId="LiveId" clId="{462C6038-2BD9-42F9-AEEE-384AF2A9336B}" dt="2024-05-27T07:35:46.847" v="2335" actId="208"/>
          <ac:cxnSpMkLst>
            <pc:docMk/>
            <pc:sldMk cId="3362382774" sldId="260"/>
            <ac:cxnSpMk id="52" creationId="{675AF378-15D1-F19B-5515-1A71B533AAA3}"/>
          </ac:cxnSpMkLst>
        </pc:cxnChg>
        <pc:cxnChg chg="add mod">
          <ac:chgData name="脩斗 木村" userId="8caf806d28aa38e8" providerId="LiveId" clId="{462C6038-2BD9-42F9-AEEE-384AF2A9336B}" dt="2024-05-27T07:35:52.503" v="2336" actId="208"/>
          <ac:cxnSpMkLst>
            <pc:docMk/>
            <pc:sldMk cId="3362382774" sldId="260"/>
            <ac:cxnSpMk id="55" creationId="{B083E1A7-D79E-E613-3729-1406AF6C0429}"/>
          </ac:cxnSpMkLst>
        </pc:cxnChg>
        <pc:cxnChg chg="add del">
          <ac:chgData name="脩斗 木村" userId="8caf806d28aa38e8" providerId="LiveId" clId="{462C6038-2BD9-42F9-AEEE-384AF2A9336B}" dt="2024-05-27T07:36:25.466" v="2338" actId="478"/>
          <ac:cxnSpMkLst>
            <pc:docMk/>
            <pc:sldMk cId="3362382774" sldId="260"/>
            <ac:cxnSpMk id="57" creationId="{F224714A-E666-CC50-4149-F2B20253F516}"/>
          </ac:cxnSpMkLst>
        </pc:cxnChg>
        <pc:cxnChg chg="add mod">
          <ac:chgData name="脩斗 木村" userId="8caf806d28aa38e8" providerId="LiveId" clId="{462C6038-2BD9-42F9-AEEE-384AF2A9336B}" dt="2024-05-27T07:36:45.575" v="2340" actId="1076"/>
          <ac:cxnSpMkLst>
            <pc:docMk/>
            <pc:sldMk cId="3362382774" sldId="260"/>
            <ac:cxnSpMk id="58" creationId="{4BE72D6F-8D35-C357-C5E4-FCACCC90A5A0}"/>
          </ac:cxnSpMkLst>
        </pc:cxnChg>
      </pc:sldChg>
      <pc:sldChg chg="addSp delSp modSp new mod">
        <pc:chgData name="脩斗 木村" userId="8caf806d28aa38e8" providerId="LiveId" clId="{462C6038-2BD9-42F9-AEEE-384AF2A9336B}" dt="2024-05-27T14:45:19.177" v="3651" actId="20577"/>
        <pc:sldMkLst>
          <pc:docMk/>
          <pc:sldMk cId="3506078370" sldId="261"/>
        </pc:sldMkLst>
        <pc:spChg chg="mod">
          <ac:chgData name="脩斗 木村" userId="8caf806d28aa38e8" providerId="LiveId" clId="{462C6038-2BD9-42F9-AEEE-384AF2A9336B}" dt="2024-05-27T07:51:13.919" v="2470"/>
          <ac:spMkLst>
            <pc:docMk/>
            <pc:sldMk cId="3506078370" sldId="261"/>
            <ac:spMk id="2" creationId="{0B36CBA8-3DBC-7656-48C0-86E353D9385C}"/>
          </ac:spMkLst>
        </pc:spChg>
        <pc:spChg chg="mod">
          <ac:chgData name="脩斗 木村" userId="8caf806d28aa38e8" providerId="LiveId" clId="{462C6038-2BD9-42F9-AEEE-384AF2A9336B}" dt="2024-05-27T14:45:19.177" v="3651" actId="20577"/>
          <ac:spMkLst>
            <pc:docMk/>
            <pc:sldMk cId="3506078370" sldId="261"/>
            <ac:spMk id="3" creationId="{1AE601E5-4572-F606-B185-DDF5EEB62407}"/>
          </ac:spMkLst>
        </pc:spChg>
        <pc:picChg chg="add del">
          <ac:chgData name="脩斗 木村" userId="8caf806d28aa38e8" providerId="LiveId" clId="{462C6038-2BD9-42F9-AEEE-384AF2A9336B}" dt="2024-05-27T14:34:29.270" v="3421" actId="478"/>
          <ac:picMkLst>
            <pc:docMk/>
            <pc:sldMk cId="3506078370" sldId="261"/>
            <ac:picMk id="2050" creationId="{A0E63651-51A2-0F7B-179B-8ED50F238579}"/>
          </ac:picMkLst>
        </pc:picChg>
        <pc:picChg chg="add mod">
          <ac:chgData name="脩斗 木村" userId="8caf806d28aa38e8" providerId="LiveId" clId="{462C6038-2BD9-42F9-AEEE-384AF2A9336B}" dt="2024-05-27T14:35:01.855" v="3425" actId="1076"/>
          <ac:picMkLst>
            <pc:docMk/>
            <pc:sldMk cId="3506078370" sldId="261"/>
            <ac:picMk id="2052" creationId="{FC4559A4-7F09-AC26-E6E1-397105822CA1}"/>
          </ac:picMkLst>
        </pc:picChg>
      </pc:sldChg>
      <pc:sldChg chg="new del">
        <pc:chgData name="脩斗 木村" userId="8caf806d28aa38e8" providerId="LiveId" clId="{462C6038-2BD9-42F9-AEEE-384AF2A9336B}" dt="2024-05-26T07:01:25.859" v="2097" actId="47"/>
        <pc:sldMkLst>
          <pc:docMk/>
          <pc:sldMk cId="2568814090" sldId="262"/>
        </pc:sldMkLst>
      </pc:sldChg>
      <pc:sldChg chg="addSp delSp modSp new mod">
        <pc:chgData name="脩斗 木村" userId="8caf806d28aa38e8" providerId="LiveId" clId="{462C6038-2BD9-42F9-AEEE-384AF2A9336B}" dt="2024-05-27T07:09:37.546" v="2178" actId="27636"/>
        <pc:sldMkLst>
          <pc:docMk/>
          <pc:sldMk cId="3393899999" sldId="262"/>
        </pc:sldMkLst>
        <pc:spChg chg="mod">
          <ac:chgData name="脩斗 木村" userId="8caf806d28aa38e8" providerId="LiveId" clId="{462C6038-2BD9-42F9-AEEE-384AF2A9336B}" dt="2024-05-27T07:09:37.546" v="2178" actId="27636"/>
          <ac:spMkLst>
            <pc:docMk/>
            <pc:sldMk cId="3393899999" sldId="262"/>
            <ac:spMk id="2" creationId="{70FF4FF0-EA4F-A4FF-8490-3257AB204923}"/>
          </ac:spMkLst>
        </pc:spChg>
        <pc:spChg chg="add del">
          <ac:chgData name="脩斗 木村" userId="8caf806d28aa38e8" providerId="LiveId" clId="{462C6038-2BD9-42F9-AEEE-384AF2A9336B}" dt="2024-05-26T07:02:51.839" v="2114" actId="22"/>
          <ac:spMkLst>
            <pc:docMk/>
            <pc:sldMk cId="3393899999" sldId="262"/>
            <ac:spMk id="4" creationId="{C8868C8E-DC9D-7594-1D44-F9B3599C9C11}"/>
          </ac:spMkLst>
        </pc:spChg>
        <pc:spChg chg="add mod">
          <ac:chgData name="脩斗 木村" userId="8caf806d28aa38e8" providerId="LiveId" clId="{462C6038-2BD9-42F9-AEEE-384AF2A9336B}" dt="2024-05-26T07:03:56.981" v="2126" actId="255"/>
          <ac:spMkLst>
            <pc:docMk/>
            <pc:sldMk cId="3393899999" sldId="262"/>
            <ac:spMk id="6" creationId="{1D013DCB-6026-9954-2CC3-F8DB0193F88A}"/>
          </ac:spMkLst>
        </pc:spChg>
        <pc:spChg chg="add mod">
          <ac:chgData name="脩斗 木村" userId="8caf806d28aa38e8" providerId="LiveId" clId="{462C6038-2BD9-42F9-AEEE-384AF2A9336B}" dt="2024-05-26T07:04:53.735" v="2131" actId="120"/>
          <ac:spMkLst>
            <pc:docMk/>
            <pc:sldMk cId="3393899999" sldId="262"/>
            <ac:spMk id="8" creationId="{88A96AAF-0774-2327-2423-3AE25EF3CB4E}"/>
          </ac:spMkLst>
        </pc:spChg>
      </pc:sldChg>
      <pc:sldChg chg="addSp delSp modSp new mod">
        <pc:chgData name="脩斗 木村" userId="8caf806d28aa38e8" providerId="LiveId" clId="{462C6038-2BD9-42F9-AEEE-384AF2A9336B}" dt="2024-05-27T14:44:03.138" v="3646" actId="1076"/>
        <pc:sldMkLst>
          <pc:docMk/>
          <pc:sldMk cId="3307623834" sldId="263"/>
        </pc:sldMkLst>
        <pc:spChg chg="mod">
          <ac:chgData name="脩斗 木村" userId="8caf806d28aa38e8" providerId="LiveId" clId="{462C6038-2BD9-42F9-AEEE-384AF2A9336B}" dt="2024-05-27T07:47:53.347" v="2457"/>
          <ac:spMkLst>
            <pc:docMk/>
            <pc:sldMk cId="3307623834" sldId="263"/>
            <ac:spMk id="2" creationId="{94C0F12A-26F2-D741-BE30-BE67ADEFFA08}"/>
          </ac:spMkLst>
        </pc:spChg>
        <pc:spChg chg="mod">
          <ac:chgData name="脩斗 木村" userId="8caf806d28aa38e8" providerId="LiveId" clId="{462C6038-2BD9-42F9-AEEE-384AF2A9336B}" dt="2024-05-27T14:38:28.388" v="3595" actId="20577"/>
          <ac:spMkLst>
            <pc:docMk/>
            <pc:sldMk cId="3307623834" sldId="263"/>
            <ac:spMk id="3" creationId="{F6385772-C0B7-44C8-9FD5-9C79C382F0DF}"/>
          </ac:spMkLst>
        </pc:spChg>
        <pc:picChg chg="add mod">
          <ac:chgData name="脩斗 木村" userId="8caf806d28aa38e8" providerId="LiveId" clId="{462C6038-2BD9-42F9-AEEE-384AF2A9336B}" dt="2024-05-27T14:42:06.303" v="3638" actId="1076"/>
          <ac:picMkLst>
            <pc:docMk/>
            <pc:sldMk cId="3307623834" sldId="263"/>
            <ac:picMk id="1026" creationId="{5720CC8A-D358-05B5-2AA1-760B2FB3FADD}"/>
          </ac:picMkLst>
        </pc:picChg>
        <pc:picChg chg="add mod">
          <ac:chgData name="脩斗 木村" userId="8caf806d28aa38e8" providerId="LiveId" clId="{462C6038-2BD9-42F9-AEEE-384AF2A9336B}" dt="2024-05-27T14:42:08.839" v="3639" actId="1076"/>
          <ac:picMkLst>
            <pc:docMk/>
            <pc:sldMk cId="3307623834" sldId="263"/>
            <ac:picMk id="1028" creationId="{04C88BB4-2A9E-314F-105D-68B6D098562C}"/>
          </ac:picMkLst>
        </pc:picChg>
        <pc:picChg chg="add del mod">
          <ac:chgData name="脩斗 木村" userId="8caf806d28aa38e8" providerId="LiveId" clId="{462C6038-2BD9-42F9-AEEE-384AF2A9336B}" dt="2024-05-27T14:43:13.520" v="3643" actId="478"/>
          <ac:picMkLst>
            <pc:docMk/>
            <pc:sldMk cId="3307623834" sldId="263"/>
            <ac:picMk id="1030" creationId="{6B29F2D4-1EC3-95C7-6D38-170F64E67C4E}"/>
          </ac:picMkLst>
        </pc:picChg>
        <pc:picChg chg="add mod">
          <ac:chgData name="脩斗 木村" userId="8caf806d28aa38e8" providerId="LiveId" clId="{462C6038-2BD9-42F9-AEEE-384AF2A9336B}" dt="2024-05-27T14:44:03.138" v="3646" actId="1076"/>
          <ac:picMkLst>
            <pc:docMk/>
            <pc:sldMk cId="3307623834" sldId="263"/>
            <ac:picMk id="1032" creationId="{62307AA3-C3B6-2FDD-7CF0-419E3ABD8A51}"/>
          </ac:picMkLst>
        </pc:picChg>
      </pc:sldChg>
      <pc:sldChg chg="addSp delSp modSp new del mod">
        <pc:chgData name="脩斗 木村" userId="8caf806d28aa38e8" providerId="LiveId" clId="{462C6038-2BD9-42F9-AEEE-384AF2A9336B}" dt="2024-05-27T07:08:35.234" v="2173" actId="47"/>
        <pc:sldMkLst>
          <pc:docMk/>
          <pc:sldMk cId="4135312592" sldId="263"/>
        </pc:sldMkLst>
        <pc:spChg chg="del">
          <ac:chgData name="脩斗 木村" userId="8caf806d28aa38e8" providerId="LiveId" clId="{462C6038-2BD9-42F9-AEEE-384AF2A9336B}" dt="2024-05-27T07:01:40.701" v="2155" actId="478"/>
          <ac:spMkLst>
            <pc:docMk/>
            <pc:sldMk cId="4135312592" sldId="263"/>
            <ac:spMk id="2" creationId="{7AB44118-96AF-8441-C924-D09EAEEF1B3C}"/>
          </ac:spMkLst>
        </pc:spChg>
        <pc:spChg chg="del mod">
          <ac:chgData name="脩斗 木村" userId="8caf806d28aa38e8" providerId="LiveId" clId="{462C6038-2BD9-42F9-AEEE-384AF2A9336B}" dt="2024-05-27T06:59:49.952" v="2154" actId="478"/>
          <ac:spMkLst>
            <pc:docMk/>
            <pc:sldMk cId="4135312592" sldId="263"/>
            <ac:spMk id="3" creationId="{B15B433B-9784-F5E4-1AC8-A97382410FA8}"/>
          </ac:spMkLst>
        </pc:spChg>
        <pc:inkChg chg="add">
          <ac:chgData name="脩斗 木村" userId="8caf806d28aa38e8" providerId="LiveId" clId="{462C6038-2BD9-42F9-AEEE-384AF2A9336B}" dt="2024-05-27T07:08:12.872" v="2169" actId="9405"/>
          <ac:inkMkLst>
            <pc:docMk/>
            <pc:sldMk cId="4135312592" sldId="263"/>
            <ac:inkMk id="4" creationId="{F174A3CD-F240-37F6-657B-279F750CEE6E}"/>
          </ac:inkMkLst>
        </pc:inkChg>
        <pc:inkChg chg="add">
          <ac:chgData name="脩斗 木村" userId="8caf806d28aa38e8" providerId="LiveId" clId="{462C6038-2BD9-42F9-AEEE-384AF2A9336B}" dt="2024-05-27T07:08:16.684" v="2170" actId="9405"/>
          <ac:inkMkLst>
            <pc:docMk/>
            <pc:sldMk cId="4135312592" sldId="263"/>
            <ac:inkMk id="5" creationId="{E947C57C-DCEE-78EF-C2AE-B85E6E2AB889}"/>
          </ac:inkMkLst>
        </pc:inkChg>
        <pc:inkChg chg="add">
          <ac:chgData name="脩斗 木村" userId="8caf806d28aa38e8" providerId="LiveId" clId="{462C6038-2BD9-42F9-AEEE-384AF2A9336B}" dt="2024-05-27T07:08:21.295" v="2171" actId="9405"/>
          <ac:inkMkLst>
            <pc:docMk/>
            <pc:sldMk cId="4135312592" sldId="263"/>
            <ac:inkMk id="6" creationId="{4BAFA3A6-00BC-2C62-41A5-D546A3909205}"/>
          </ac:inkMkLst>
        </pc:inkChg>
        <pc:inkChg chg="add">
          <ac:chgData name="脩斗 木村" userId="8caf806d28aa38e8" providerId="LiveId" clId="{462C6038-2BD9-42F9-AEEE-384AF2A9336B}" dt="2024-05-27T07:08:27.399" v="2172" actId="9405"/>
          <ac:inkMkLst>
            <pc:docMk/>
            <pc:sldMk cId="4135312592" sldId="263"/>
            <ac:inkMk id="7" creationId="{8F0DD361-F71F-6A27-B530-2C47FBCD5D36}"/>
          </ac:inkMkLst>
        </pc:inkChg>
      </pc:sldChg>
    </pc:docChg>
  </pc:docChgLst>
  <pc:docChgLst>
    <pc:chgData name="岬 熊谷" userId="5c90a4ec9a56fb83" providerId="LiveId" clId="{35EC7463-9DA1-4CB4-9E12-EB0517F1A320}"/>
    <pc:docChg chg="undo redo custSel modSld sldOrd addSection delSection">
      <pc:chgData name="岬 熊谷" userId="5c90a4ec9a56fb83" providerId="LiveId" clId="{35EC7463-9DA1-4CB4-9E12-EB0517F1A320}" dt="2024-05-27T07:49:37.770" v="185" actId="208"/>
      <pc:docMkLst>
        <pc:docMk/>
      </pc:docMkLst>
      <pc:sldChg chg="modSp mod">
        <pc:chgData name="岬 熊谷" userId="5c90a4ec9a56fb83" providerId="LiveId" clId="{35EC7463-9DA1-4CB4-9E12-EB0517F1A320}" dt="2024-05-27T06:34:02.124" v="32" actId="20577"/>
        <pc:sldMkLst>
          <pc:docMk/>
          <pc:sldMk cId="1804425507" sldId="257"/>
        </pc:sldMkLst>
        <pc:spChg chg="mod">
          <ac:chgData name="岬 熊谷" userId="5c90a4ec9a56fb83" providerId="LiveId" clId="{35EC7463-9DA1-4CB4-9E12-EB0517F1A320}" dt="2024-05-27T06:34:02.124" v="32" actId="20577"/>
          <ac:spMkLst>
            <pc:docMk/>
            <pc:sldMk cId="1804425507" sldId="257"/>
            <ac:spMk id="3" creationId="{18D8C5A8-B077-A28E-1375-C53579F8788E}"/>
          </ac:spMkLst>
        </pc:spChg>
      </pc:sldChg>
      <pc:sldChg chg="modSp mod">
        <pc:chgData name="岬 熊谷" userId="5c90a4ec9a56fb83" providerId="LiveId" clId="{35EC7463-9DA1-4CB4-9E12-EB0517F1A320}" dt="2024-05-27T07:43:58.452" v="178" actId="20577"/>
        <pc:sldMkLst>
          <pc:docMk/>
          <pc:sldMk cId="820378786" sldId="258"/>
        </pc:sldMkLst>
        <pc:spChg chg="mod">
          <ac:chgData name="岬 熊谷" userId="5c90a4ec9a56fb83" providerId="LiveId" clId="{35EC7463-9DA1-4CB4-9E12-EB0517F1A320}" dt="2024-05-27T07:43:58.452" v="178" actId="20577"/>
          <ac:spMkLst>
            <pc:docMk/>
            <pc:sldMk cId="820378786" sldId="258"/>
            <ac:spMk id="3" creationId="{1F3E0523-D213-8B2E-FF38-B44DCBFFE802}"/>
          </ac:spMkLst>
        </pc:spChg>
      </pc:sldChg>
      <pc:sldChg chg="addSp delSp modSp mod">
        <pc:chgData name="岬 熊谷" userId="5c90a4ec9a56fb83" providerId="LiveId" clId="{35EC7463-9DA1-4CB4-9E12-EB0517F1A320}" dt="2024-05-27T07:49:37.770" v="185" actId="208"/>
        <pc:sldMkLst>
          <pc:docMk/>
          <pc:sldMk cId="3362382774" sldId="260"/>
        </pc:sldMkLst>
        <pc:spChg chg="add del mod">
          <ac:chgData name="岬 熊谷" userId="5c90a4ec9a56fb83" providerId="LiveId" clId="{35EC7463-9DA1-4CB4-9E12-EB0517F1A320}" dt="2024-05-27T06:43:09.475" v="37" actId="478"/>
          <ac:spMkLst>
            <pc:docMk/>
            <pc:sldMk cId="3362382774" sldId="260"/>
            <ac:spMk id="4" creationId="{DAF5BFB2-6338-67EE-C9FD-04170AE3EF28}"/>
          </ac:spMkLst>
        </pc:spChg>
        <pc:spChg chg="add mod">
          <ac:chgData name="岬 熊谷" userId="5c90a4ec9a56fb83" providerId="LiveId" clId="{35EC7463-9DA1-4CB4-9E12-EB0517F1A320}" dt="2024-05-27T06:52:15.742" v="50" actId="208"/>
          <ac:spMkLst>
            <pc:docMk/>
            <pc:sldMk cId="3362382774" sldId="260"/>
            <ac:spMk id="6" creationId="{B08414A6-B0C0-EB2C-573C-38251F9BB030}"/>
          </ac:spMkLst>
        </pc:spChg>
        <pc:spChg chg="add mod">
          <ac:chgData name="岬 熊谷" userId="5c90a4ec9a56fb83" providerId="LiveId" clId="{35EC7463-9DA1-4CB4-9E12-EB0517F1A320}" dt="2024-05-27T06:59:23.384" v="119" actId="1076"/>
          <ac:spMkLst>
            <pc:docMk/>
            <pc:sldMk cId="3362382774" sldId="260"/>
            <ac:spMk id="7" creationId="{1E0868B7-F25F-2EC5-EDFF-D08015419415}"/>
          </ac:spMkLst>
        </pc:spChg>
        <pc:spChg chg="add mod">
          <ac:chgData name="岬 熊谷" userId="5c90a4ec9a56fb83" providerId="LiveId" clId="{35EC7463-9DA1-4CB4-9E12-EB0517F1A320}" dt="2024-05-27T06:53:33.212" v="59" actId="1076"/>
          <ac:spMkLst>
            <pc:docMk/>
            <pc:sldMk cId="3362382774" sldId="260"/>
            <ac:spMk id="9" creationId="{D1CCEC6C-003E-F5DC-8A19-81A12112F5BF}"/>
          </ac:spMkLst>
        </pc:spChg>
        <pc:spChg chg="add mod">
          <ac:chgData name="岬 熊谷" userId="5c90a4ec9a56fb83" providerId="LiveId" clId="{35EC7463-9DA1-4CB4-9E12-EB0517F1A320}" dt="2024-05-27T06:54:10.109" v="63" actId="208"/>
          <ac:spMkLst>
            <pc:docMk/>
            <pc:sldMk cId="3362382774" sldId="260"/>
            <ac:spMk id="10" creationId="{EF88E66B-F5FB-70E1-4BB6-A8D6CDFE50DF}"/>
          </ac:spMkLst>
        </pc:spChg>
        <pc:spChg chg="add del">
          <ac:chgData name="岬 熊谷" userId="5c90a4ec9a56fb83" providerId="LiveId" clId="{35EC7463-9DA1-4CB4-9E12-EB0517F1A320}" dt="2024-05-27T06:55:29.760" v="73" actId="21"/>
          <ac:spMkLst>
            <pc:docMk/>
            <pc:sldMk cId="3362382774" sldId="260"/>
            <ac:spMk id="11" creationId="{74D5CF53-2B2D-FBCD-C4EB-1D46B1B58CB2}"/>
          </ac:spMkLst>
        </pc:spChg>
        <pc:spChg chg="add mod">
          <ac:chgData name="岬 熊谷" userId="5c90a4ec9a56fb83" providerId="LiveId" clId="{35EC7463-9DA1-4CB4-9E12-EB0517F1A320}" dt="2024-05-27T06:57:56.858" v="93" actId="208"/>
          <ac:spMkLst>
            <pc:docMk/>
            <pc:sldMk cId="3362382774" sldId="260"/>
            <ac:spMk id="15" creationId="{8BCB4D3D-9E1B-EC05-403E-28303A628E54}"/>
          </ac:spMkLst>
        </pc:spChg>
        <pc:picChg chg="add del mod">
          <ac:chgData name="岬 熊谷" userId="5c90a4ec9a56fb83" providerId="LiveId" clId="{35EC7463-9DA1-4CB4-9E12-EB0517F1A320}" dt="2024-05-27T07:12:37.738" v="125" actId="21"/>
          <ac:picMkLst>
            <pc:docMk/>
            <pc:sldMk cId="3362382774" sldId="260"/>
            <ac:picMk id="8" creationId="{B8988E9C-3457-249B-855D-2624DC245FED}"/>
          </ac:picMkLst>
        </pc:picChg>
        <pc:picChg chg="add mod">
          <ac:chgData name="岬 熊谷" userId="5c90a4ec9a56fb83" providerId="LiveId" clId="{35EC7463-9DA1-4CB4-9E12-EB0517F1A320}" dt="2024-05-27T06:56:07.955" v="80" actId="1076"/>
          <ac:picMkLst>
            <pc:docMk/>
            <pc:sldMk cId="3362382774" sldId="260"/>
            <ac:picMk id="12" creationId="{7E31BBD9-73F0-03B5-750C-ECB41F67DD25}"/>
          </ac:picMkLst>
        </pc:picChg>
        <pc:picChg chg="add mod">
          <ac:chgData name="岬 熊谷" userId="5c90a4ec9a56fb83" providerId="LiveId" clId="{35EC7463-9DA1-4CB4-9E12-EB0517F1A320}" dt="2024-05-27T06:56:12.055" v="81" actId="1076"/>
          <ac:picMkLst>
            <pc:docMk/>
            <pc:sldMk cId="3362382774" sldId="260"/>
            <ac:picMk id="13" creationId="{9BAA0F50-1A6C-5E4D-74E7-C4308C39987D}"/>
          </ac:picMkLst>
        </pc:picChg>
        <pc:picChg chg="add mod">
          <ac:chgData name="岬 熊谷" userId="5c90a4ec9a56fb83" providerId="LiveId" clId="{35EC7463-9DA1-4CB4-9E12-EB0517F1A320}" dt="2024-05-27T06:56:16.025" v="82" actId="1076"/>
          <ac:picMkLst>
            <pc:docMk/>
            <pc:sldMk cId="3362382774" sldId="260"/>
            <ac:picMk id="14" creationId="{D7E537F9-BFB9-F94D-6947-07939F4AF905}"/>
          </ac:picMkLst>
        </pc:picChg>
        <pc:picChg chg="add del mod">
          <ac:chgData name="岬 熊谷" userId="5c90a4ec9a56fb83" providerId="LiveId" clId="{35EC7463-9DA1-4CB4-9E12-EB0517F1A320}" dt="2024-05-27T06:58:00.915" v="94" actId="21"/>
          <ac:picMkLst>
            <pc:docMk/>
            <pc:sldMk cId="3362382774" sldId="260"/>
            <ac:picMk id="16" creationId="{E3D9E15D-49F2-5992-0771-FD1E6FBD9CBE}"/>
          </ac:picMkLst>
        </pc:picChg>
        <pc:picChg chg="add del mod">
          <ac:chgData name="岬 熊谷" userId="5c90a4ec9a56fb83" providerId="LiveId" clId="{35EC7463-9DA1-4CB4-9E12-EB0517F1A320}" dt="2024-05-27T06:58:03.774" v="95" actId="21"/>
          <ac:picMkLst>
            <pc:docMk/>
            <pc:sldMk cId="3362382774" sldId="260"/>
            <ac:picMk id="17" creationId="{1661992A-ACF5-E123-D83F-731198FDD1A2}"/>
          </ac:picMkLst>
        </pc:picChg>
        <pc:picChg chg="add mod">
          <ac:chgData name="岬 熊谷" userId="5c90a4ec9a56fb83" providerId="LiveId" clId="{35EC7463-9DA1-4CB4-9E12-EB0517F1A320}" dt="2024-05-27T06:58:17.246" v="97" actId="1076"/>
          <ac:picMkLst>
            <pc:docMk/>
            <pc:sldMk cId="3362382774" sldId="260"/>
            <ac:picMk id="18" creationId="{1F730B3E-0A64-B4BA-9E0D-3DFCB87A64C3}"/>
          </ac:picMkLst>
        </pc:picChg>
        <pc:picChg chg="add mod">
          <ac:chgData name="岬 熊谷" userId="5c90a4ec9a56fb83" providerId="LiveId" clId="{35EC7463-9DA1-4CB4-9E12-EB0517F1A320}" dt="2024-05-27T06:58:26.808" v="99" actId="1076"/>
          <ac:picMkLst>
            <pc:docMk/>
            <pc:sldMk cId="3362382774" sldId="260"/>
            <ac:picMk id="19" creationId="{75E6A58E-A894-49B0-4FFD-F9BD5A7AE0BC}"/>
          </ac:picMkLst>
        </pc:picChg>
        <pc:picChg chg="add mod">
          <ac:chgData name="岬 熊谷" userId="5c90a4ec9a56fb83" providerId="LiveId" clId="{35EC7463-9DA1-4CB4-9E12-EB0517F1A320}" dt="2024-05-27T06:59:59.375" v="123" actId="1076"/>
          <ac:picMkLst>
            <pc:docMk/>
            <pc:sldMk cId="3362382774" sldId="260"/>
            <ac:picMk id="24" creationId="{FD19A589-C9CC-2F65-7EC5-C0DC1676EFAC}"/>
          </ac:picMkLst>
        </pc:picChg>
        <pc:picChg chg="add mod">
          <ac:chgData name="岬 熊谷" userId="5c90a4ec9a56fb83" providerId="LiveId" clId="{35EC7463-9DA1-4CB4-9E12-EB0517F1A320}" dt="2024-05-27T07:49:37.770" v="185" actId="208"/>
          <ac:picMkLst>
            <pc:docMk/>
            <pc:sldMk cId="3362382774" sldId="260"/>
            <ac:picMk id="31" creationId="{C51B150F-9925-7A5B-F6D5-54A7CCD64D5C}"/>
          </ac:picMkLst>
        </pc:picChg>
        <pc:cxnChg chg="add mod">
          <ac:chgData name="岬 熊谷" userId="5c90a4ec9a56fb83" providerId="LiveId" clId="{35EC7463-9DA1-4CB4-9E12-EB0517F1A320}" dt="2024-05-27T06:59:15.732" v="117" actId="14100"/>
          <ac:cxnSpMkLst>
            <pc:docMk/>
            <pc:sldMk cId="3362382774" sldId="260"/>
            <ac:cxnSpMk id="21" creationId="{47EED920-0A79-B29D-465F-7856DB45B4AE}"/>
          </ac:cxnSpMkLst>
        </pc:cxnChg>
        <pc:cxnChg chg="add mod">
          <ac:chgData name="岬 熊谷" userId="5c90a4ec9a56fb83" providerId="LiveId" clId="{35EC7463-9DA1-4CB4-9E12-EB0517F1A320}" dt="2024-05-27T06:59:40.038" v="121" actId="208"/>
          <ac:cxnSpMkLst>
            <pc:docMk/>
            <pc:sldMk cId="3362382774" sldId="260"/>
            <ac:cxnSpMk id="23" creationId="{A0A07028-889A-B6B6-68C3-F112AA863135}"/>
          </ac:cxnSpMkLst>
        </pc:cxnChg>
      </pc:sldChg>
      <pc:sldChg chg="ord">
        <pc:chgData name="岬 熊谷" userId="5c90a4ec9a56fb83" providerId="LiveId" clId="{35EC7463-9DA1-4CB4-9E12-EB0517F1A320}" dt="2024-05-27T07:49:20.677" v="184"/>
        <pc:sldMkLst>
          <pc:docMk/>
          <pc:sldMk cId="3506078370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B25A7BC-9888-4DD7-8B8D-F7196A0D51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106C9F-09E0-4A82-BCD2-BB6CA18A30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3727-8260-44DB-9B8B-0E227F6C5231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2024/5/28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BB0C7E-9469-4C86-889F-F341B7C857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D74E96-ACDE-4B70-BEBD-B540E6D7C6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FF991-3BC0-4FB6-BFCA-CD6805DA937E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457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09:43.66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08:53.65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27:36.7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104 21 24575,'2'1'0,"0"-1"0,-1 0 0,1 1 0,0-1 0,0 1 0,-1-1 0,1 1 0,-1 0 0,1 0 0,-1 0 0,1 0 0,-1 0 0,1 0 0,-1 0 0,0 1 0,1-1 0,-1 0 0,0 1 0,0-1 0,0 1 0,0-1 0,0 3 0,18 39 0,-17-35 0,4 10 0,-1 0 0,0 1 0,-2-1 0,0 1 0,-2 0 0,0 0 0,-2 30 0,1-48 0,1 0 0,-1 0 0,0 1 0,0-1 0,-1 0 0,1 0 0,0 0 0,0 0 0,0 1 0,-1-1 0,1 0 0,-1 0 0,1 0 0,-1 0 0,1 0 0,-1 0 0,0 0 0,1 0 0,-1 0 0,0 0 0,0 0 0,0-1 0,0 1 0,0 0 0,1 0 0,-1-1 0,-1 1 0,1-1 0,0 1 0,0-1 0,0 1 0,0-1 0,0 0 0,0 1 0,0-1 0,-1 0 0,1 0 0,0 0 0,0 0 0,0 0 0,-1 0 0,1 0 0,0 0 0,0 0 0,0-1 0,0 1 0,-1-1 0,1 1 0,-2-1 0,-5-3 0,0 0 0,0-1 0,0 0 0,1 0 0,-10-8 0,1 0 0,7 7 0,1-1 0,0 0 0,0 0 0,1 0 0,-9-13 0,14 18 0,1-1 0,0 1 0,-1 0 0,1-1 0,0 1 0,1 0 0,-1-1 0,0 1 0,1-1 0,-1 1 0,1-1 0,0 1 0,0-1 0,0 0 0,0 1 0,0-1 0,1 1 0,-1-1 0,1 1 0,0-1 0,-1 1 0,1-1 0,0 1 0,0 0 0,1 0 0,-1-1 0,3-3 0,0 2 0,0 1 0,-1-1 0,1 1 0,0-1 0,0 1 0,1 0 0,-1 1 0,7-4 0,17-11 0,-18 8 0,1 2 0,0 0 0,0 0 0,0 1 0,1 0 0,0 1 0,20-7 0,-115 12 0,78 1 0,0-1 0,0 1 0,0 0 0,0 1 0,0-1 0,1 1 0,-1 0 0,0 0 0,1 1 0,0-1 0,-1 1 0,1 0 0,0 0 0,0 1 0,-6 7 0,8-9 0,1 0 0,0 0 0,-1 1 0,1-1 0,0 0 0,0 1 0,0-1 0,1 1 0,-1-1 0,1 1 0,-1 0 0,1-1 0,0 1 0,0 0 0,0-1 0,0 1 0,0-1 0,1 1 0,-1 0 0,1-1 0,0 1 0,0-1 0,-1 1 0,2-1 0,-1 0 0,0 1 0,0-1 0,1 0 0,0 0 0,-1 0 0,3 3 0,3 1 0,0 1 0,0-2 0,0 1 0,0-1 0,1 0 0,8 4 0,30 21 0,-43-27 0,0-1 0,0 1 0,-1 0 0,1 0 0,-1 0 0,0 1 0,0-1 0,0 0 0,0 1 0,0-1 0,1 7 0,-2-9 0,-1 0 0,0 1 0,0-1 0,1 0 0,-1 0 0,0 0 0,0 0 0,0 0 0,0 1 0,-1-1 0,1 0 0,0 0 0,0 0 0,-1 0 0,1 0 0,0 0 0,-1 0 0,1 0 0,-1 0 0,0 0 0,1 0 0,-1 0 0,-1 1 0,0 0 0,0 0 0,0-1 0,0 0 0,0 1 0,0-1 0,-1 0 0,1 0 0,0 0 0,-1 0 0,-3 1 0,3-2 0,-1 1 0,1 0 0,0-1 0,-1 1 0,1-1 0,0 0 0,-1 0 0,1-1 0,-1 1 0,1-1 0,0 1 0,-1-1 0,1 0 0,0 0 0,0-1 0,-5-1 0,8 2 0,0 1 0,0 0 0,0 0 0,0-1 0,0 1 0,-1 0 0,1 0 0,0-1 0,0 1 0,0 0 0,0-1 0,0 1 0,0 0 0,0-1 0,0 1 0,0 0 0,0 0 0,0-1 0,0 1 0,0 0 0,0-1 0,0 1 0,0 0 0,1 0 0,-1-1 0,0 1 0,0 0 0,0 0 0,0-1 0,1 1 0,-1 0 0,0 0 0,0-1 0,0 1 0,1 0 0,-1 0 0,0 0 0,0 0 0,1-1 0,-1 1 0,0 0 0,0 0 0,1 0 0,-1 0 0,1 0 0,15-8 0,-14 7 0,15-4 0,-1 0 0,1 1 0,0 0 0,1 2 0,33-1 0,-6 0 0,-43 3 0,1 0 0,-1-1 0,1 1 0,-1-1 0,1 0 0,-1 0 0,0 1 0,1-1 0,-1-1 0,0 1 0,0 0 0,0-1 0,4-2 0,-6 4 0,1-1 0,-1 1 0,0-1 0,1 1 0,-1-1 0,0 1 0,1-1 0,-1 1 0,0-1 0,0 0 0,0 1 0,1-1 0,-1 1 0,0-1 0,0 0 0,0 1 0,0-1 0,0 1 0,0-1 0,0 0 0,-1-1 0,1 1 0,-1 0 0,1 0 0,-1-1 0,0 1 0,0 0 0,0 0 0,1 0 0,-1 0 0,0 0 0,0 0 0,-1 0 0,1 0 0,-2-1 0,-11-6 0,-1 0 0,0 0 0,-1 2 0,-28-9 0,-19-7 0,60 21 0,-1-1 0,1 0 0,0 1 0,0-1 0,0-1 0,0 1 0,-4-4 0,6 5 0,1 1 0,0 0 0,0 0 0,-1-1 0,1 1 0,0 0 0,0-1 0,0 1 0,0 0 0,-1-1 0,1 1 0,0 0 0,0-1 0,0 1 0,0 0 0,0-1 0,0 1 0,0 0 0,0-1 0,0 1 0,0 0 0,0-1 0,0 1 0,0-1 0,0 1 0,0 0 0,0-1 0,1 1 0,-1 0 0,0-1 0,1 0 0,0 0 0,0 1 0,0-1 0,0 0 0,1 1 0,-1-1 0,0 1 0,0-1 0,0 1 0,1 0 0,-1-1 0,0 1 0,3 0 0,22-2 0,-12 1 0,-28 1 0,-20-3 0,32 3 0,1-1 0,0 1 0,0 0 0,-1-1 0,1 1 0,0-1 0,0 0 0,-1 1 0,1-1 0,0 0 0,0 0 0,0 1 0,0-1 0,0 0 0,0 0 0,0 0 0,0 0 0,1-1 0,-1 1 0,0 0 0,1 0 0,-1 0 0,0-2 0,1 2 0,0 0 0,0 1 0,0-1 0,1 0 0,-1 0 0,0 0 0,0 0 0,1 0 0,-1 1 0,1-1 0,-1 0 0,1 0 0,-1 1 0,1-1 0,-1 0 0,1 1 0,-1-1 0,1 0 0,0 1 0,-1-1 0,1 1 0,0-1 0,0 1 0,-1-1 0,1 1 0,0 0 0,0-1 0,0 1 0,0 0 0,-1 0 0,1 0 0,0 0 0,1-1 0,30-3 0,-31 4 0,1 0 0,-1 0 0,0 0 0,0 0 0,0 0 0,0 0 0,0 0 0,1 1 0,-1-1 0,0 0 0,0 1 0,0-1 0,0 1 0,0-1 0,0 1 0,1 1 0,-3 3 0,-11 1 0,4-5 0,-17 7 0,25-8 0,0 0 0,0 0 0,0 0 0,-1 0 0,1 0 0,0 0 0,0 1 0,0-1 0,0 0 0,0 0 0,-1 0 0,1 0 0,0 0 0,0 1 0,0-1 0,0 0 0,0 0 0,0 0 0,0 0 0,0 1 0,0-1 0,0 0 0,0 0 0,0 0 0,0 1 0,0-1 0,0 0 0,0 0 0,0 0 0,0 1 0,0-1 0,0 0 0,0 0 0,0 0 0,0 0 0,0 1 0,0-1 0,13 9 0,8-1 0,0-1 0,0 0 0,37 5 0,-54-11 0,0 0 0,0 0 0,0 1 0,0 0 0,0 0 0,-1 0 0,7 4 0,-9-5 0,-1-1 0,1 1 0,-1-1 0,1 1 0,-1-1 0,1 1 0,-1-1 0,1 1 0,-1-1 0,0 1 0,1-1 0,-1 1 0,0 0 0,1-1 0,-1 1 0,0 0 0,0-1 0,0 1 0,0 0 0,1-1 0,-1 2 0,-1-1 0,1 0 0,-1-1 0,1 1 0,-1 0 0,1 0 0,-1 0 0,1-1 0,-1 1 0,0 0 0,1-1 0,-1 1 0,0-1 0,0 1 0,1-1 0,-1 1 0,0-1 0,0 1 0,0-1 0,0 0 0,0 0 0,-1 1 0,-4 1 0,-1 0 0,-1-1 0,1 0 0,0 0 0,-10-1 0,-16 3 0,33-3 0,0 0 0,0 0 0,0 0 0,-1 0 0,1 0 0,0 0 0,0 0 0,0 0 0,-1 0 0,1 0 0,0 0 0,0 0 0,0 0 0,-1 0 0,1 0 0,0 0 0,0 0 0,0 0 0,0 0 0,-1 0 0,1 0 0,0 1 0,0-1 0,0 0 0,0 0 0,-1 0 0,1 0 0,0 0 0,0 1 0,0-1 0,0 0 0,0 0 0,0 0 0,0 1 0,0-1 0,-1 0 0,1 0 0,0 0 0,0 1 0,0-1 0,0 0 0,8 7 0,17 4 0,-23-11 0,18 7 0,1-1 0,1-2 0,37 5 0,-196-9 0,110 7 0,18-1 0,9-6 0,1 1 0,-1-1 0,0 0 0,0 1 0,0-1 0,1 1 0,-1-1 0,0 0 0,0 0 0,1 1 0,-1-1 0,0 0 0,1 1 0,-1-1 0,0 0 0,1 0 0,-1 0 0,1 1 0,-1-1 0,0 0 0,1 0 0,-1 0 0,1 0 0,-1 0 0,0 0 0,1 0 0,0 0 0,18 4 0,0-1 0,0-2 0,0 1 0,33-4 0,-21 1 0,-51 1 0,-211-2 0,228 2 0,-1 0 0,1-1 0,-1 1 0,1-1 0,0 0 0,-1 0 0,1 0 0,0-1 0,0 1 0,-1-1 0,1 0 0,1 0 0,-1 0 0,0 0 0,0 0 0,1-1 0,-3-2 0,4 4 0,0 0 0,1 0 0,-1-1 0,0 1 0,1 0 0,-1 0 0,1-1 0,0 1 0,-1 0 0,1 0 0,0-1 0,0 1 0,0 0 0,0-1 0,0 1 0,0 0 0,0-1 0,0-1 0,1 1 0,0 0 0,0 0 0,0 0 0,0 0 0,0 0 0,1 0 0,-1 0 0,1 0 0,-1 1 0,1-1 0,-1 1 0,1-1 0,0 1 0,2-2 0,2-1 0,0 1 0,1 0 0,-1 1 0,1-1 0,-1 1 0,1 0 0,0 1 0,0-1 0,11 1 0,68 1 0,-57 1 0,53 1 0,-110-1 0,5-1 0,43 0 0,-50-1 0,19 0 0,0 0 0,-1 1 0,1 0 0,0 1 0,0 1 0,-15 3 0,26-5 0,0 0 0,1 0 0,-1 0 0,0 0 0,0 0 0,1 0 0,-1 0 0,0 1 0,0-1 0,1 0 0,-1 0 0,0 0 0,0 0 0,0 1 0,1-1 0,-1 0 0,0 0 0,0 0 0,0 1 0,0-1 0,1 0 0,-1 0 0,0 1 0,0-1 0,0 0 0,0 0 0,0 1 0,0-1 0,0 0 0,0 1 0,0-1 0,0 0 0,0 0 0,0 1 0,0-1 0,0 0 0,0 0 0,0 1 0,0-1 0,0 0 0,-1 0 0,1 1 0,0-1 0,0 0 0,0 0 0,0 1 0,0-1 0,-1 0 0,1 0 0,0 0 0,0 1 0,0-1 0,-1 0 0,1 0 0,0 0 0,0 0 0,-1 0 0,1 1 0,0-1 0,0 0 0,-1 0 0,1 0 0,0 0 0,0 0 0,-1 0 0,1 0 0,-1 0 0,26 10 0,-20-9 0,28 9 0,-24-8 0,0 0 0,0 1 0,0 0 0,-1 1 0,1-1 0,11 9 0,-19-12 0,-1 0 0,0 0 0,0 0 0,0 0 0,0 0 0,0 0 0,0 0 0,0 1 0,0-1 0,0 0 0,1 0 0,-1 0 0,0 0 0,0 0 0,0 0 0,0 0 0,0 0 0,0 0 0,0 1 0,0-1 0,0 0 0,0 0 0,0 0 0,0 0 0,0 0 0,0 0 0,0 0 0,0 1 0,0-1 0,0 0 0,0 0 0,0 0 0,0 0 0,0 0 0,0 0 0,0 0 0,0 0 0,0 1 0,0-1 0,0 0 0,0 0 0,0 0 0,0 0 0,0 0 0,0 0 0,-1 0 0,1 0 0,0 0 0,0 1 0,0-1 0,0 0 0,0 0 0,0 0 0,-10 3 0,-11-1 0,-154-3 0,214 0 0,-23 0 0,0 0 0,1 2 0,-1 0 0,30 5 0,-46-6 0,1 0 0,-1 0 0,1 0 0,0 0 0,-1 0 0,1 0 0,0 1 0,-1-1 0,1 0 0,-1 0 0,1 1 0,-1-1 0,1 0 0,-1 0 0,1 1 0,-1-1 0,1 1 0,-1-1 0,1 1 0,-1-1 0,1 0 0,-1 1 0,0-1 0,1 1 0,-1 0 0,-11 6 0,-27-1 0,-4-5 0,48 0 0,44-1 0,-45 0 0,0 0 0,0-1 0,0 0 0,0 1 0,0-2 0,-1 1 0,1 0 0,0-1 0,5-3 0,-10 5 0,1 0 0,-1 0 0,1-1 0,-1 1 0,1 0 0,-1-1 0,1 1 0,-1 0 0,0-1 0,1 1 0,-1-1 0,0 1 0,1-1 0,-1 1 0,0-1 0,1 1 0,-1-1 0,0 1 0,0-1 0,0 1 0,1-1 0,-1 1 0,0-1 0,0 1 0,0-1 0,0 0 0,0 1 0,0-1 0,0 1 0,0-2 0,-1 2 0,1-1 0,-1 0 0,0 0 0,0 0 0,1 0 0,-1 0 0,0 1 0,0-1 0,0 0 0,0 1 0,0-1 0,0 0 0,0 1 0,-1-1 0,-4-2 0,0 1 0,-1 0 0,1 0 0,-8 0 0,-30-2 0,46 4 0,1 0 0,-1 0 0,1-1 0,-1 1 0,1-1 0,-1 1 0,1-1 0,-1 0 0,0 0 0,1 0 0,-1 0 0,0-1 0,0 1 0,3-3 0,-4 4 0,-1-1 0,1 1 0,-1-1 0,1 0 0,-1 1 0,1-1 0,-1 1 0,0-1 0,1 0 0,-1 1 0,0-1 0,0 0 0,1 1 0,-1-1 0,0 0 0,0 1 0,0-1 0,0 0 0,0 1 0,0-1 0,0-1 0,0 1 0,-1 0 0,0 0 0,1-1 0,-1 1 0,1 0 0,-1 0 0,0 0 0,0 0 0,0 0 0,0 0 0,0 1 0,0-1 0,0 0 0,0 0 0,0 1 0,-2-2 0,-67-31 0,32 16 0,40 18 0,6 2 0,-1 0 0,1 1 0,-1 0 0,0 1 0,13 9 0,-11-4 0,-1 1 0,0 0 0,-1 0 0,0 1 0,8 18 0,22 67 0,-34-90 0,0 3 0,1 0 0,-1 0 0,-1 0 0,3 19 0,-5-29 0,0 0 0,0 0 0,0 0 0,0 0 0,0 0 0,0 0 0,0 0 0,0 0 0,0 0 0,0-1 0,0 1 0,0 0 0,0 0 0,0 0 0,-1 0 0,1 0 0,0 0 0,0 0 0,0 0 0,0 0 0,0 0 0,0 0 0,0 0 0,0 0 0,0-1 0,0 1 0,0 0 0,0 0 0,0 0 0,0 0 0,0 0 0,0 0 0,0 0 0,-1 0 0,1 0 0,0 0 0,0 0 0,0 0 0,0 0 0,0 0 0,0 0 0,0 0 0,0 0 0,0 0 0,0 0 0,0 0 0,-1 0 0,1 0 0,0 0 0,0 0 0,0 0 0,0 0 0,0 0 0,0 0 0,0 0 0,0 0 0,0 0 0,0 0 0,0 0 0,0 1 0,0-1 0,-1 0 0,1 0 0,-4-9 0,-3-19 0,2-1 0,-4-45 0,1 8 0,-9-104 0,17 169 0,0 1 0,0-1 0,0 0 0,0 0 0,0 0 0,0 1 0,0-1 0,0 0 0,-1 1 0,1-1 0,0 0 0,0 0 0,-1 1 0,1-1 0,0 0 0,-1 1 0,1-1 0,-1 1 0,1-1 0,-1 0 0,0 0 0,0 1 0,0 1 0,1 0 0,-1-1 0,0 1 0,1 0 0,-1-1 0,1 1 0,-1 0 0,1 0 0,0-1 0,-1 1 0,1 0 0,0 0 0,0 0 0,-1-1 0,1 1 0,0 0 0,0 0 0,0 0 0,0 1 0,-7 63 0,2 0 0,6 82 0,0-64 0,0-41 0,-2 49 0,2-90 0,-1 0 0,0 0 0,0 0 0,0 0 0,-1 0 0,1 0 0,0 0 0,0 0 0,0 0 0,-1 0 0,1 0 0,-1 0 0,1 0 0,-1 0 0,1 0 0,-1 0 0,1 0 0,-1-1 0,0 1 0,1 0 0,-2 1 0,1-3 0,0 1 0,1-1 0,-1 1 0,0-1 0,1 1 0,-1-1 0,0 0 0,1 1 0,-1-1 0,1 0 0,-1 1 0,1-1 0,-1 0 0,1 0 0,0 1 0,-1-1 0,1 0 0,0 0 0,-1 0 0,1 0 0,0 1 0,0-1 0,0 0 0,0 0 0,0 0 0,0-1 0,-3-20 5,1-32 0,2 41-158,0 0 0,0 0 1,-1 0-1,-1 0 0,0 0 0,-1 1 0,-1-1 1,-9-22-1,5 21-6673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27:51.4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24575,'0'4'0,"0"6"0,0 5 0,0 5 0,0 3 0,0 2 0,0 1 0,0 1 0,0-1 0,0 1 0,0-1 0,0 0 0,0-1 0,0 1 0,4-5 0,2-2 0,0-8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28:05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24575,'-1'10'0,"1"-1"0,1 1 0,0-1 0,0 0 0,1 1 0,0-1 0,1 0 0,0 0 0,0 0 0,1-1 0,6 12 0,1 3 0,17 50 0,-16-41 0,-8-22 0,0-1 0,1 0 0,0-1 0,10 13 0,-11-16 0,1 1 0,-1 0 0,0 1 0,-1-1 0,1 1 0,-1-1 0,-1 1 0,1 0 0,2 14 0,-3 6 111,-1 1 1,-3 32-1,0-37-451,1-1 0,2 1 1,0-1-1,4 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28:42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1 24575,'0'428'0,"0"-416"0,1 0 0,1-1 0,0 1 0,1 0 0,0-1 0,1 1 0,7 14 0,2 9 0,0 21 0,-3-8 0,1-10 0,25 77 0,-31-102 0,-2 1 0,0-1 0,0 1 0,-1 0 0,0 19 0,-1-14 0,1-1 0,5 22 0,23 132 0,-17-111 0,8 102 0,-17 200 0,-6-196 0,2 1889 0,0-2054 0,-3 30 0,3-32 0,0 1 0,0-1 0,0 1 0,0-1 0,0 0 0,0 1 0,0-1 0,0 1 0,0-1 0,0 0 0,0 1 0,0-1 0,0 1 0,0-1 0,-1 0 0,1 1 0,0-1 0,0 1 0,0-1 0,-1 0 0,1 1 0,0-1 0,-1 0 0,1 0 0,0 1 0,-1-1 0,1 0 0,0 0 0,-1 1 0,1-1 0,0 0 0,-1 0 0,1 0 0,-1 0 0,1 0 0,0 1 0,-1-1 0,1 0 0,-1 0 0,1 0 0,-1 0 0,1 0 0,0 0 0,-1 0 0,1 0 0,-1-1 0,1 1 0,0 0 0,-1 0 0,1 0 0,-1 0 0,1-1 0,0 1 0,-1 0 0,1 0 0,0 0 0,-1-1 0,1 1 0,0 0 0,-1-1 0,1 1 0,0 0 0,-1-1 0,-19-21 0,1-1 0,-27-40 0,30 32 0,15 28 0,0-1 0,0 1 0,0 0 0,-1 0 0,1 0 0,-1 1 0,0-1 0,0 0 0,0 1 0,0-1 0,0 1 0,0-1 0,-1 1 0,1 0 0,-1 0 0,0 0 0,1 0 0,-1 1 0,0-1 0,0 1 0,0 0 0,0 0 0,-7-2 0,7 2 0,0 1 0,-1-1 0,1 1 0,0 0 0,-1-1 0,1 2 0,-1-1 0,1 0 0,0 1 0,-1-1 0,1 1 0,0 0 0,0 0 0,0 0 0,0 1 0,0-1 0,0 1 0,0-1 0,0 1 0,0 0 0,1 0 0,-5 5 0,4-3 0,0 0 0,0 1 0,0 0 0,1-1 0,0 1 0,0 0 0,0 0 0,0 1 0,1-1 0,0 0 0,0 0 0,0 1 0,1 8 0,4 192 0,-4-203 17,1 0-1,-1-1 0,1 1 0,-1-1 1,1 0-1,0 1 0,0-1 0,0 1 1,0-1-1,0 0 0,1 0 1,-1 0-1,1 0 0,0 0 0,-1 0 1,1 0-1,4 3 0,1-1-83,-1 0 0,1 0 0,0-1 1,11 4-1,11 5-1257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7T07:28:55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24575,'0'2284'0,"14"-2092"0,-1-18 0,-12 522 0,-3-335 0,2 659 0,0-1016 0,0 0 0,0 1 0,1-1 0,-1 0 0,1 1 0,0-1 0,0 0 0,1 0 0,-1 0 0,1 0 0,0 0 0,0 0 0,0 0 0,0-1 0,1 1 0,-1-1 0,1 1 0,0-1 0,0 0 0,6 4 0,-5-3-170,0-1-1,-1 1 0,1 0 1,-1 0-1,0 1 0,0-1 1,4 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5B2BB3-E5AF-4DFD-942D-D379E9494393}" type="datetime1">
              <a:rPr kumimoji="1" lang="ja-JP" altLang="en-US" smtClean="0"/>
              <a:pPr/>
              <a:t>2024/5/28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D0A7420-E3C1-4851-9F2C-0F47A475B762}" type="slidenum">
              <a:rPr kumimoji="1" lang="en-US" altLang="ja-JP" smtClean="0"/>
              <a:pPr/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319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A7420-E3C1-4851-9F2C-0F47A475B762}" type="slidenum">
              <a:rPr kumimoji="1" lang="en-US" altLang="ja-JP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68093B-D2B1-4045-9903-D55765EFF3DA}" type="datetime1">
              <a:rPr lang="ja-JP" altLang="en-US" noProof="0" smtClean="0"/>
              <a:t>2024/5/28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 rtl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9736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0427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0088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7173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96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4634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D89656-8A53-479A-840C-AAF511316531}" type="datetime1">
              <a:rPr lang="en-US" altLang="ja-JP" noProof="0" smtClean="0"/>
              <a:t>5/28/2024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9333C77-0158-454C-844F-B7AB9BD7DAD4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9663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6084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0E0E55-DAAB-48D9-9915-8F688A398505}" type="datetime1">
              <a:rPr lang="ja-JP" altLang="en-US" noProof="0" smtClean="0"/>
              <a:t>2024/5/28</a:t>
            </a:fld>
            <a:endParaRPr lang="ja-JP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 rtl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24260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252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7331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710117-C3C5-49D3-9003-81E77FA83F03}" type="datetime1">
              <a:rPr lang="ja-JP" altLang="en-US" noProof="0" smtClean="0"/>
              <a:t>2024/5/28</a:t>
            </a:fld>
            <a:endParaRPr lang="ja-JP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 rtl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1224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F286C9-F0AE-4D86-9669-9F5DD915AADB}" type="datetime1">
              <a:rPr lang="ja-JP" altLang="en-US" noProof="0" smtClean="0"/>
              <a:t>2024/5/28</a:t>
            </a:fld>
            <a:endParaRPr lang="ja-JP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US" altLang="ja-JP" noProof="0" smtClean="0"/>
              <a:pPr rtl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04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5109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6770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1932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707DF-D74F-424D-BD78-8D83A423D286}" type="datetime1">
              <a:rPr lang="ja-JP" altLang="en-US" smtClean="0"/>
              <a:t>2024/5/28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79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customXml" Target="../ink/ink2.xml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599728"/>
          </a:xfrm>
        </p:spPr>
        <p:txBody>
          <a:bodyPr rtlCol="0"/>
          <a:lstStyle/>
          <a:p>
            <a:pPr algn="ctr"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問題解決の思考法</a:t>
            </a:r>
            <a:b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/>
              <a:t>ブラシカ考案！</a:t>
            </a:r>
            <a:br>
              <a:rPr lang="en-US" altLang="ja-JP"/>
            </a:br>
            <a:r>
              <a:rPr lang="ja-JP" altLang="en-US"/>
              <a:t>最強の学習室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192973" y="254227"/>
            <a:ext cx="1917777" cy="521167"/>
          </a:xfrm>
        </p:spPr>
        <p:txBody>
          <a:bodyPr rtlCol="0">
            <a:noAutofit/>
          </a:bodyPr>
          <a:lstStyle/>
          <a:p>
            <a:pPr algn="ctr"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チーム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番号　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B62D66-D216-C324-6275-57ECCAA796F7}"/>
              </a:ext>
            </a:extLst>
          </p:cNvPr>
          <p:cNvSpPr txBox="1"/>
          <p:nvPr/>
        </p:nvSpPr>
        <p:spPr>
          <a:xfrm>
            <a:off x="174567" y="129063"/>
            <a:ext cx="5710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チーム　ブラシカ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木村脩斗　工藤万直　熊谷岬　黒澤尚滉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endParaRPr lang="en-US" altLang="ja-JP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7D680FA-AD16-F956-8058-038B94A620D1}"/>
                  </a:ext>
                </a:extLst>
              </p14:cNvPr>
              <p14:cNvContentPartPr/>
              <p14:nvPr/>
            </p14:nvContentPartPr>
            <p14:xfrm>
              <a:off x="6197280" y="-101640"/>
              <a:ext cx="3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7D680FA-AD16-F956-8058-038B94A620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8280" y="-1106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799E4B1E-2AC9-24C2-EC63-CC0B228C476F}"/>
              </a:ext>
            </a:extLst>
          </p:cNvPr>
          <p:cNvSpPr/>
          <p:nvPr/>
        </p:nvSpPr>
        <p:spPr>
          <a:xfrm>
            <a:off x="8284464" y="1173972"/>
            <a:ext cx="2734056" cy="469916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5E37195-FD82-565E-477C-008E5408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〇現状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D8C5A8-B077-A28E-1375-C53579F8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400"/>
              <a:t>E</a:t>
            </a:r>
            <a:r>
              <a:rPr kumimoji="1" lang="ja-JP" altLang="en-US" sz="2400"/>
              <a:t>研究室の給湯スペースが利用しづらい</a:t>
            </a:r>
            <a:endParaRPr lang="en-US" altLang="ja-JP" sz="2400"/>
          </a:p>
          <a:p>
            <a:pPr marL="0" indent="0">
              <a:buNone/>
            </a:pPr>
            <a:r>
              <a:rPr kumimoji="1" lang="ja-JP" altLang="en-US" sz="2400"/>
              <a:t>　　</a:t>
            </a:r>
            <a:r>
              <a:rPr kumimoji="1" lang="en-US" altLang="ja-JP" sz="2400"/>
              <a:t>(</a:t>
            </a:r>
            <a:r>
              <a:rPr lang="ja-JP" altLang="en-US" sz="2400"/>
              <a:t>手間がかかるため</a:t>
            </a:r>
            <a:r>
              <a:rPr kumimoji="1" lang="en-US" altLang="ja-JP" sz="2400"/>
              <a:t>)</a:t>
            </a:r>
          </a:p>
          <a:p>
            <a:pPr marL="0" indent="0">
              <a:buNone/>
            </a:pPr>
            <a:r>
              <a:rPr kumimoji="1" lang="ja-JP" altLang="en-US" sz="2400"/>
              <a:t>　　→及川さんをはじめ、利用しない生徒が多い？</a:t>
            </a:r>
            <a:endParaRPr kumimoji="1" lang="en-US" altLang="ja-JP" sz="2400"/>
          </a:p>
          <a:p>
            <a:pPr marL="0" indent="0">
              <a:buNone/>
            </a:pPr>
            <a:endParaRPr kumimoji="1" lang="en-US" altLang="ja-JP" sz="2400"/>
          </a:p>
          <a:p>
            <a:r>
              <a:rPr lang="ja-JP" altLang="en-US" sz="2400"/>
              <a:t>顕在的ニーズ</a:t>
            </a:r>
            <a:endParaRPr lang="en-US" altLang="ja-JP" sz="2400"/>
          </a:p>
          <a:p>
            <a:pPr marL="0" indent="0">
              <a:buNone/>
            </a:pPr>
            <a:r>
              <a:rPr lang="ja-JP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　　</a:t>
            </a:r>
            <a:r>
              <a:rPr kumimoji="1" lang="en-US" altLang="ja-JP" sz="240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kumimoji="1" lang="ja-JP" alt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研究室にウォーターサーバーを設置してほしい</a:t>
            </a:r>
            <a:endParaRPr kumimoji="1" lang="en-US" altLang="ja-JP" sz="2400"/>
          </a:p>
          <a:p>
            <a:r>
              <a:rPr lang="ja-JP" altLang="en-US" sz="2400"/>
              <a:t>潜在的ニーズ</a:t>
            </a:r>
            <a:endParaRPr lang="en-US" altLang="ja-JP" sz="2400"/>
          </a:p>
          <a:p>
            <a:pPr marL="0" indent="0">
              <a:buNone/>
            </a:pPr>
            <a:r>
              <a:rPr lang="ja-JP" altLang="en-US" sz="2400"/>
              <a:t>　　長時間滞在しやすい環境がほしい</a:t>
            </a:r>
            <a:endParaRPr kumimoji="1" lang="en-US" altLang="ja-JP" sz="2400"/>
          </a:p>
        </p:txBody>
      </p:sp>
      <p:pic>
        <p:nvPicPr>
          <p:cNvPr id="5" name="図 4" descr="シャワールームがあるバスルーム&#10;&#10;中程度の精度で自動的に生成された説明">
            <a:extLst>
              <a:ext uri="{FF2B5EF4-FFF2-40B4-BE49-F238E27FC236}">
                <a16:creationId xmlns:a16="http://schemas.microsoft.com/office/drawing/2014/main" id="{B90BC18F-46BA-B578-A86D-6E4D42B5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0" y="1930400"/>
            <a:ext cx="3712464" cy="27849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A45B9C-F586-6508-05F7-C3B33F6F57B9}"/>
              </a:ext>
            </a:extLst>
          </p:cNvPr>
          <p:cNvSpPr txBox="1"/>
          <p:nvPr/>
        </p:nvSpPr>
        <p:spPr>
          <a:xfrm>
            <a:off x="8382431" y="1233146"/>
            <a:ext cx="296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E</a:t>
            </a:r>
            <a:r>
              <a:rPr kumimoji="1" lang="ja-JP" altLang="en-US"/>
              <a:t>研究室の給湯スペース</a:t>
            </a:r>
          </a:p>
        </p:txBody>
      </p:sp>
    </p:spTree>
    <p:extLst>
      <p:ext uri="{BB962C8B-B14F-4D97-AF65-F5344CB8AC3E}">
        <p14:creationId xmlns:p14="http://schemas.microsoft.com/office/powerpoint/2010/main" val="18044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0999926E-4FBC-2CE6-8396-D6B9043D577B}"/>
              </a:ext>
            </a:extLst>
          </p:cNvPr>
          <p:cNvSpPr/>
          <p:nvPr/>
        </p:nvSpPr>
        <p:spPr>
          <a:xfrm>
            <a:off x="8762732" y="3510219"/>
            <a:ext cx="2708994" cy="44783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D1FCD3C-A65C-F53F-9BCA-B3A63BD33B6E}"/>
              </a:ext>
            </a:extLst>
          </p:cNvPr>
          <p:cNvSpPr/>
          <p:nvPr/>
        </p:nvSpPr>
        <p:spPr>
          <a:xfrm>
            <a:off x="8805672" y="200846"/>
            <a:ext cx="2432304" cy="469166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2B08146-D640-ACE1-A427-3464A86C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E0523-D213-8B2E-FF38-B44DCBFFE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水やお湯を入手するためには、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狭い給湯室を使うか</a:t>
            </a:r>
            <a:r>
              <a:rPr lang="ja-JP" altLang="en-US" sz="2400" dirty="0"/>
              <a:t> </a:t>
            </a:r>
            <a:r>
              <a:rPr kumimoji="1" lang="ja-JP" altLang="en-US" sz="2400" dirty="0"/>
              <a:t>一度部屋から出なければならない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給湯スペースの大きさや設備に違いがある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給湯設備の反対側に広いスペースがあるのに、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何もなくてもったいない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pic>
        <p:nvPicPr>
          <p:cNvPr id="5" name="図 4" descr="シャワールームがあるバスルーム&#10;&#10;中程度の精度で自動的に生成された説明">
            <a:extLst>
              <a:ext uri="{FF2B5EF4-FFF2-40B4-BE49-F238E27FC236}">
                <a16:creationId xmlns:a16="http://schemas.microsoft.com/office/drawing/2014/main" id="{655951A8-99E8-BC30-267E-E8FBC4D3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031" y="815109"/>
            <a:ext cx="3468396" cy="2601884"/>
          </a:xfrm>
          <a:prstGeom prst="rect">
            <a:avLst/>
          </a:prstGeom>
        </p:spPr>
      </p:pic>
      <p:pic>
        <p:nvPicPr>
          <p:cNvPr id="9" name="図 8" descr="屋内, 部屋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85C3611C-E7CF-B24B-C954-5830BE91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031" y="4100975"/>
            <a:ext cx="3468397" cy="26018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34AD19-0D16-ECD1-1288-F5EFF2C298C8}"/>
              </a:ext>
            </a:extLst>
          </p:cNvPr>
          <p:cNvSpPr txBox="1"/>
          <p:nvPr/>
        </p:nvSpPr>
        <p:spPr>
          <a:xfrm>
            <a:off x="8883396" y="261112"/>
            <a:ext cx="22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[</a:t>
            </a:r>
            <a:r>
              <a:rPr kumimoji="1" lang="ja-JP" altLang="en-US"/>
              <a:t>写真上</a:t>
            </a:r>
            <a:r>
              <a:rPr kumimoji="1" lang="en-US" altLang="ja-JP"/>
              <a:t>]</a:t>
            </a:r>
            <a:r>
              <a:rPr kumimoji="1" lang="ja-JP" altLang="en-US"/>
              <a:t>　</a:t>
            </a:r>
            <a:r>
              <a:rPr kumimoji="1" lang="en-US" altLang="ja-JP"/>
              <a:t>E</a:t>
            </a:r>
            <a:r>
              <a:rPr kumimoji="1" lang="ja-JP" altLang="en-US"/>
              <a:t>研究室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0FC948-3D5A-07E7-E512-B3FB27298B62}"/>
              </a:ext>
            </a:extLst>
          </p:cNvPr>
          <p:cNvSpPr txBox="1"/>
          <p:nvPr/>
        </p:nvSpPr>
        <p:spPr>
          <a:xfrm>
            <a:off x="8762732" y="3574318"/>
            <a:ext cx="270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/>
              <a:t>[</a:t>
            </a:r>
            <a:r>
              <a:rPr kumimoji="1" lang="ja-JP" altLang="en-US"/>
              <a:t>写真下</a:t>
            </a:r>
            <a:r>
              <a:rPr kumimoji="1" lang="en-US" altLang="ja-JP"/>
              <a:t>]</a:t>
            </a:r>
            <a:r>
              <a:rPr kumimoji="1" lang="ja-JP" altLang="en-US"/>
              <a:t>その他の研究室</a:t>
            </a:r>
          </a:p>
        </p:txBody>
      </p:sp>
    </p:spTree>
    <p:extLst>
      <p:ext uri="{BB962C8B-B14F-4D97-AF65-F5344CB8AC3E}">
        <p14:creationId xmlns:p14="http://schemas.microsoft.com/office/powerpoint/2010/main" val="8203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952F6-A3DD-D125-B7F6-2F21AE4C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396244-8C40-9ED2-67E0-90478F4AA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/>
              <a:t>E</a:t>
            </a:r>
            <a:r>
              <a:rPr kumimoji="1" lang="ja-JP" altLang="en-US" sz="2400"/>
              <a:t>研究室に長時間滞在できるように</a:t>
            </a:r>
            <a:endParaRPr kumimoji="1" lang="en-US" altLang="ja-JP" sz="2400"/>
          </a:p>
          <a:p>
            <a:pPr marL="0" indent="0">
              <a:buNone/>
            </a:pPr>
            <a:r>
              <a:rPr lang="ja-JP" altLang="en-US" sz="2400"/>
              <a:t>　　休憩もできる学習スペース</a:t>
            </a:r>
            <a:r>
              <a:rPr kumimoji="1" lang="ja-JP" altLang="en-US" sz="2400"/>
              <a:t>をつくる！！</a:t>
            </a:r>
          </a:p>
        </p:txBody>
      </p:sp>
      <p:pic>
        <p:nvPicPr>
          <p:cNvPr id="5" name="図 4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89600AD-3912-8E01-E9ED-DCDE347D3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56" y="3265424"/>
            <a:ext cx="3108960" cy="3108960"/>
          </a:xfrm>
          <a:prstGeom prst="rect">
            <a:avLst/>
          </a:prstGeom>
        </p:spPr>
      </p:pic>
      <p:pic>
        <p:nvPicPr>
          <p:cNvPr id="7" name="図 6" descr="花の冠をかぶった人の絵&#10;&#10;低い精度で自動的に生成された説明">
            <a:extLst>
              <a:ext uri="{FF2B5EF4-FFF2-40B4-BE49-F238E27FC236}">
                <a16:creationId xmlns:a16="http://schemas.microsoft.com/office/drawing/2014/main" id="{0B3DE1B4-5116-05CF-52FF-0B4AA2FC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955" y="3571420"/>
            <a:ext cx="2807957" cy="2887359"/>
          </a:xfrm>
          <a:prstGeom prst="rect">
            <a:avLst/>
          </a:prstGeom>
        </p:spPr>
      </p:pic>
      <p:pic>
        <p:nvPicPr>
          <p:cNvPr id="9" name="図 8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B0D8FCC8-D454-3B1A-93D8-BB21D27C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972" y="3571420"/>
            <a:ext cx="2642675" cy="27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0F12A-26F2-D741-BE30-BE67ADEF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</a:t>
            </a:r>
            <a:r>
              <a:rPr lang="ja-JP" altLang="en-US"/>
              <a:t>プロダクト</a:t>
            </a:r>
            <a:r>
              <a:rPr lang="en-US" altLang="ja-JP"/>
              <a:t>(</a:t>
            </a:r>
            <a:r>
              <a:rPr lang="ja-JP" altLang="en-US"/>
              <a:t>サービス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385772-C0B7-44C8-9FD5-9C79C382F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2400" dirty="0"/>
              <a:t>給湯設備付近とその反対側のスペースに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ウォーターサーバーを設置する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大スペースに軽食</a:t>
            </a:r>
            <a:r>
              <a:rPr lang="en-US" altLang="ja-JP" sz="2400" dirty="0"/>
              <a:t>(</a:t>
            </a:r>
            <a:r>
              <a:rPr lang="ja-JP" altLang="en-US" sz="2400" dirty="0"/>
              <a:t>お菓子など</a:t>
            </a:r>
            <a:r>
              <a:rPr lang="en-US" altLang="ja-JP" sz="2400" dirty="0"/>
              <a:t>)</a:t>
            </a:r>
            <a:r>
              <a:rPr lang="ja-JP" altLang="en-US" sz="2400" dirty="0"/>
              <a:t>の無人販売や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グループワーク用の筆記用具を常備する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大スペースの大きいテーブルを活用し、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大人数での活動や休憩に利用できるようにする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1026" name="Picture 2" descr="ウォーターサーバーのイラスト">
            <a:extLst>
              <a:ext uri="{FF2B5EF4-FFF2-40B4-BE49-F238E27FC236}">
                <a16:creationId xmlns:a16="http://schemas.microsoft.com/office/drawing/2014/main" id="{5720CC8A-D358-05B5-2AA1-760B2FB3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92" y="356108"/>
            <a:ext cx="2510996" cy="31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スナック菓子・ジャンクフードのイラスト">
            <a:extLst>
              <a:ext uri="{FF2B5EF4-FFF2-40B4-BE49-F238E27FC236}">
                <a16:creationId xmlns:a16="http://schemas.microsoft.com/office/drawing/2014/main" id="{04C88BB4-2A9E-314F-105D-68B6D098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57" y="3625487"/>
            <a:ext cx="2604135" cy="16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筆箱のイラスト（文房具）">
            <a:extLst>
              <a:ext uri="{FF2B5EF4-FFF2-40B4-BE49-F238E27FC236}">
                <a16:creationId xmlns:a16="http://schemas.microsoft.com/office/drawing/2014/main" id="{62307AA3-C3B6-2FDD-7CF0-419E3ABD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32" y="4648939"/>
            <a:ext cx="2478867" cy="18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2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55BF6C9-EF59-8124-9F30-B636920D5731}"/>
              </a:ext>
            </a:extLst>
          </p:cNvPr>
          <p:cNvSpPr/>
          <p:nvPr/>
        </p:nvSpPr>
        <p:spPr>
          <a:xfrm>
            <a:off x="5045090" y="5084064"/>
            <a:ext cx="2175767" cy="4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4F93D8-0260-1341-BFF0-017A5FA0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</a:t>
            </a:r>
            <a:r>
              <a:rPr lang="ja-JP" altLang="en-US"/>
              <a:t>プロダクト</a:t>
            </a:r>
            <a:r>
              <a:rPr lang="en-US" altLang="ja-JP"/>
              <a:t>(</a:t>
            </a:r>
            <a:r>
              <a:rPr lang="ja-JP" altLang="en-US"/>
              <a:t>サービス</a:t>
            </a:r>
            <a:r>
              <a:rPr lang="en-US" altLang="ja-JP"/>
              <a:t>)</a:t>
            </a:r>
            <a:r>
              <a:rPr lang="ja-JP" altLang="en-US"/>
              <a:t>の図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A84DB-EAFB-C5E3-2E8D-B06E35394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8414A6-B0C0-EB2C-573C-38251F9BB030}"/>
              </a:ext>
            </a:extLst>
          </p:cNvPr>
          <p:cNvSpPr/>
          <p:nvPr/>
        </p:nvSpPr>
        <p:spPr>
          <a:xfrm>
            <a:off x="1745226" y="2015613"/>
            <a:ext cx="8701548" cy="1946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0868B7-F25F-2EC5-EDFF-D08015419415}"/>
              </a:ext>
            </a:extLst>
          </p:cNvPr>
          <p:cNvSpPr/>
          <p:nvPr/>
        </p:nvSpPr>
        <p:spPr>
          <a:xfrm>
            <a:off x="7337073" y="1483454"/>
            <a:ext cx="3109701" cy="32257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BCB4D3D-9E1B-EC05-403E-28303A628E54}"/>
              </a:ext>
            </a:extLst>
          </p:cNvPr>
          <p:cNvSpPr/>
          <p:nvPr/>
        </p:nvSpPr>
        <p:spPr>
          <a:xfrm>
            <a:off x="6557339" y="2629690"/>
            <a:ext cx="719660" cy="70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7EED920-0A79-B29D-465F-7856DB45B4AE}"/>
              </a:ext>
            </a:extLst>
          </p:cNvPr>
          <p:cNvCxnSpPr/>
          <p:nvPr/>
        </p:nvCxnSpPr>
        <p:spPr>
          <a:xfrm>
            <a:off x="8170606" y="3962400"/>
            <a:ext cx="0" cy="43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0A07028-889A-B6B6-68C3-F112AA863135}"/>
              </a:ext>
            </a:extLst>
          </p:cNvPr>
          <p:cNvCxnSpPr/>
          <p:nvPr/>
        </p:nvCxnSpPr>
        <p:spPr>
          <a:xfrm>
            <a:off x="8170606" y="3962400"/>
            <a:ext cx="1285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FD19A589-C9CC-2F65-7EC5-C0DC1676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221" y="3955876"/>
            <a:ext cx="12193" cy="445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120CBB63-C288-5F24-6A98-2B9940EACA01}"/>
                  </a:ext>
                </a:extLst>
              </p14:cNvPr>
              <p14:cNvContentPartPr/>
              <p14:nvPr/>
            </p14:nvContentPartPr>
            <p14:xfrm>
              <a:off x="-658152" y="4516848"/>
              <a:ext cx="36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120CBB63-C288-5F24-6A98-2B9940EACA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67152" y="450784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C51B150F-9925-7A5B-F6D5-54A7CCD64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65" y="1486873"/>
            <a:ext cx="3127519" cy="322228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1CCEC6C-003E-F5DC-8A19-81A12112F5BF}"/>
              </a:ext>
            </a:extLst>
          </p:cNvPr>
          <p:cNvSpPr/>
          <p:nvPr/>
        </p:nvSpPr>
        <p:spPr>
          <a:xfrm>
            <a:off x="2530924" y="2643827"/>
            <a:ext cx="1524000" cy="70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FA3E0B-C7DC-160C-9A0C-6C9312540129}"/>
              </a:ext>
            </a:extLst>
          </p:cNvPr>
          <p:cNvSpPr/>
          <p:nvPr/>
        </p:nvSpPr>
        <p:spPr>
          <a:xfrm>
            <a:off x="8040132" y="2635043"/>
            <a:ext cx="719660" cy="70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D151D8-DD4F-7A8C-ABD1-5566A3CF223F}"/>
              </a:ext>
            </a:extLst>
          </p:cNvPr>
          <p:cNvSpPr/>
          <p:nvPr/>
        </p:nvSpPr>
        <p:spPr>
          <a:xfrm>
            <a:off x="9172857" y="2628522"/>
            <a:ext cx="719660" cy="707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50368C0-0F2E-2AAC-2587-14F8938612BB}"/>
              </a:ext>
            </a:extLst>
          </p:cNvPr>
          <p:cNvSpPr/>
          <p:nvPr/>
        </p:nvSpPr>
        <p:spPr>
          <a:xfrm>
            <a:off x="6217576" y="2331648"/>
            <a:ext cx="133205" cy="1255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C15769-C72A-769E-FE34-D710B8447FA8}"/>
              </a:ext>
            </a:extLst>
          </p:cNvPr>
          <p:cNvSpPr/>
          <p:nvPr/>
        </p:nvSpPr>
        <p:spPr>
          <a:xfrm>
            <a:off x="8903715" y="2341937"/>
            <a:ext cx="133205" cy="1255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27F55A0-64B7-366E-7161-6C38457AA470}"/>
              </a:ext>
            </a:extLst>
          </p:cNvPr>
          <p:cNvSpPr/>
          <p:nvPr/>
        </p:nvSpPr>
        <p:spPr>
          <a:xfrm>
            <a:off x="7639464" y="2309148"/>
            <a:ext cx="133205" cy="1255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9ABE8206-FB10-CBE6-2D2C-511088F17E0C}"/>
              </a:ext>
            </a:extLst>
          </p:cNvPr>
          <p:cNvSpPr/>
          <p:nvPr/>
        </p:nvSpPr>
        <p:spPr>
          <a:xfrm>
            <a:off x="9576662" y="3408071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04D5804C-D0A1-55ED-B8B6-AEF372390BCE}"/>
              </a:ext>
            </a:extLst>
          </p:cNvPr>
          <p:cNvSpPr/>
          <p:nvPr/>
        </p:nvSpPr>
        <p:spPr>
          <a:xfrm>
            <a:off x="9225257" y="3408071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732422C5-BF30-D102-1BE1-6E325D6C7E17}"/>
              </a:ext>
            </a:extLst>
          </p:cNvPr>
          <p:cNvSpPr/>
          <p:nvPr/>
        </p:nvSpPr>
        <p:spPr>
          <a:xfrm>
            <a:off x="9576662" y="224314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43AEE1E6-41D7-BA89-0ECE-F2461B7BDA3B}"/>
              </a:ext>
            </a:extLst>
          </p:cNvPr>
          <p:cNvSpPr/>
          <p:nvPr/>
        </p:nvSpPr>
        <p:spPr>
          <a:xfrm>
            <a:off x="9225257" y="2236186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B4C29AFC-7974-3092-AF51-616ECBBECC6B}"/>
              </a:ext>
            </a:extLst>
          </p:cNvPr>
          <p:cNvSpPr/>
          <p:nvPr/>
        </p:nvSpPr>
        <p:spPr>
          <a:xfrm>
            <a:off x="8100357" y="2251305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4DA3EAC4-25F8-A9AC-95E1-6D973C8D5F90}"/>
              </a:ext>
            </a:extLst>
          </p:cNvPr>
          <p:cNvSpPr/>
          <p:nvPr/>
        </p:nvSpPr>
        <p:spPr>
          <a:xfrm>
            <a:off x="8411173" y="2236430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AF0101F8-8483-344F-5273-C578D9491933}"/>
              </a:ext>
            </a:extLst>
          </p:cNvPr>
          <p:cNvSpPr/>
          <p:nvPr/>
        </p:nvSpPr>
        <p:spPr>
          <a:xfrm>
            <a:off x="8098797" y="3414506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C3146A9F-33F4-F018-80D9-F21A9E5AE9A2}"/>
              </a:ext>
            </a:extLst>
          </p:cNvPr>
          <p:cNvSpPr/>
          <p:nvPr/>
        </p:nvSpPr>
        <p:spPr>
          <a:xfrm>
            <a:off x="8433559" y="3408451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: 結合子 35">
            <a:extLst>
              <a:ext uri="{FF2B5EF4-FFF2-40B4-BE49-F238E27FC236}">
                <a16:creationId xmlns:a16="http://schemas.microsoft.com/office/drawing/2014/main" id="{EF3C7F51-DBB5-F441-D6C8-6FD35FEAE070}"/>
              </a:ext>
            </a:extLst>
          </p:cNvPr>
          <p:cNvSpPr/>
          <p:nvPr/>
        </p:nvSpPr>
        <p:spPr>
          <a:xfrm>
            <a:off x="6613964" y="224314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4E5E7E37-5850-5B87-0E37-3B074D2B6271}"/>
              </a:ext>
            </a:extLst>
          </p:cNvPr>
          <p:cNvSpPr/>
          <p:nvPr/>
        </p:nvSpPr>
        <p:spPr>
          <a:xfrm>
            <a:off x="6593735" y="338322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52F92EFE-83FB-48F9-85D2-2EE81B0E768B}"/>
              </a:ext>
            </a:extLst>
          </p:cNvPr>
          <p:cNvSpPr/>
          <p:nvPr/>
        </p:nvSpPr>
        <p:spPr>
          <a:xfrm>
            <a:off x="6955681" y="2251305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インク 38">
                <a:extLst>
                  <a:ext uri="{FF2B5EF4-FFF2-40B4-BE49-F238E27FC236}">
                    <a16:creationId xmlns:a16="http://schemas.microsoft.com/office/drawing/2014/main" id="{FF00E7A5-E74A-954E-FBA8-23E1E138406E}"/>
                  </a:ext>
                </a:extLst>
              </p14:cNvPr>
              <p14:cNvContentPartPr/>
              <p14:nvPr/>
            </p14:nvContentPartPr>
            <p14:xfrm>
              <a:off x="7305048" y="2031408"/>
              <a:ext cx="124920" cy="191880"/>
            </p14:xfrm>
          </p:contentPart>
        </mc:Choice>
        <mc:Fallback xmlns="">
          <p:pic>
            <p:nvPicPr>
              <p:cNvPr id="39" name="インク 38">
                <a:extLst>
                  <a:ext uri="{FF2B5EF4-FFF2-40B4-BE49-F238E27FC236}">
                    <a16:creationId xmlns:a16="http://schemas.microsoft.com/office/drawing/2014/main" id="{FF00E7A5-E74A-954E-FBA8-23E1E13840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8928" y="2025288"/>
                <a:ext cx="137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インク 39">
                <a:extLst>
                  <a:ext uri="{FF2B5EF4-FFF2-40B4-BE49-F238E27FC236}">
                    <a16:creationId xmlns:a16="http://schemas.microsoft.com/office/drawing/2014/main" id="{364CC545-8848-D808-E80E-2D90406F2334}"/>
                  </a:ext>
                </a:extLst>
              </p14:cNvPr>
              <p14:cNvContentPartPr/>
              <p14:nvPr/>
            </p14:nvContentPartPr>
            <p14:xfrm>
              <a:off x="7351488" y="2103048"/>
              <a:ext cx="6120" cy="128880"/>
            </p14:xfrm>
          </p:contentPart>
        </mc:Choice>
        <mc:Fallback xmlns="">
          <p:pic>
            <p:nvPicPr>
              <p:cNvPr id="40" name="インク 39">
                <a:extLst>
                  <a:ext uri="{FF2B5EF4-FFF2-40B4-BE49-F238E27FC236}">
                    <a16:creationId xmlns:a16="http://schemas.microsoft.com/office/drawing/2014/main" id="{364CC545-8848-D808-E80E-2D90406F23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5488" y="2067048"/>
                <a:ext cx="77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2FFF532A-0C0E-6060-5D02-8DDE4D843006}"/>
                  </a:ext>
                </a:extLst>
              </p14:cNvPr>
              <p14:cNvContentPartPr/>
              <p14:nvPr/>
            </p14:nvContentPartPr>
            <p14:xfrm>
              <a:off x="7333488" y="2194488"/>
              <a:ext cx="56520" cy="22932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2FFF532A-0C0E-6060-5D02-8DDE4D8430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7488" y="2158488"/>
                <a:ext cx="1281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インク 42">
                <a:extLst>
                  <a:ext uri="{FF2B5EF4-FFF2-40B4-BE49-F238E27FC236}">
                    <a16:creationId xmlns:a16="http://schemas.microsoft.com/office/drawing/2014/main" id="{7B68A2C9-78AE-002C-6B59-A5DA1FDD3073}"/>
                  </a:ext>
                </a:extLst>
              </p14:cNvPr>
              <p14:cNvContentPartPr/>
              <p14:nvPr/>
            </p14:nvContentPartPr>
            <p14:xfrm>
              <a:off x="7304688" y="2331648"/>
              <a:ext cx="102960" cy="1519200"/>
            </p14:xfrm>
          </p:contentPart>
        </mc:Choice>
        <mc:Fallback xmlns="">
          <p:pic>
            <p:nvPicPr>
              <p:cNvPr id="43" name="インク 42">
                <a:extLst>
                  <a:ext uri="{FF2B5EF4-FFF2-40B4-BE49-F238E27FC236}">
                    <a16:creationId xmlns:a16="http://schemas.microsoft.com/office/drawing/2014/main" id="{7B68A2C9-78AE-002C-6B59-A5DA1FDD307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1688" y="2268633"/>
                <a:ext cx="228600" cy="164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インク 43">
                <a:extLst>
                  <a:ext uri="{FF2B5EF4-FFF2-40B4-BE49-F238E27FC236}">
                    <a16:creationId xmlns:a16="http://schemas.microsoft.com/office/drawing/2014/main" id="{046649AE-625C-7416-FCC3-16E6A35346F4}"/>
                  </a:ext>
                </a:extLst>
              </p14:cNvPr>
              <p14:cNvContentPartPr/>
              <p14:nvPr/>
            </p14:nvContentPartPr>
            <p14:xfrm>
              <a:off x="4836888" y="2103048"/>
              <a:ext cx="35280" cy="1747080"/>
            </p14:xfrm>
          </p:contentPart>
        </mc:Choice>
        <mc:Fallback xmlns="">
          <p:pic>
            <p:nvPicPr>
              <p:cNvPr id="44" name="インク 43">
                <a:extLst>
                  <a:ext uri="{FF2B5EF4-FFF2-40B4-BE49-F238E27FC236}">
                    <a16:creationId xmlns:a16="http://schemas.microsoft.com/office/drawing/2014/main" id="{046649AE-625C-7416-FCC3-16E6A35346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3888" y="2040048"/>
                <a:ext cx="160920" cy="187272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フローチャート: 結合子 48">
            <a:extLst>
              <a:ext uri="{FF2B5EF4-FFF2-40B4-BE49-F238E27FC236}">
                <a16:creationId xmlns:a16="http://schemas.microsoft.com/office/drawing/2014/main" id="{625D3161-8A19-F522-6CA3-1C7597FCE488}"/>
              </a:ext>
            </a:extLst>
          </p:cNvPr>
          <p:cNvSpPr/>
          <p:nvPr/>
        </p:nvSpPr>
        <p:spPr>
          <a:xfrm>
            <a:off x="6958899" y="3395809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柱 49">
            <a:extLst>
              <a:ext uri="{FF2B5EF4-FFF2-40B4-BE49-F238E27FC236}">
                <a16:creationId xmlns:a16="http://schemas.microsoft.com/office/drawing/2014/main" id="{40F3E7AA-D01A-D672-F511-10E0BDB8A57C}"/>
              </a:ext>
            </a:extLst>
          </p:cNvPr>
          <p:cNvSpPr/>
          <p:nvPr/>
        </p:nvSpPr>
        <p:spPr>
          <a:xfrm>
            <a:off x="7539165" y="4071801"/>
            <a:ext cx="233504" cy="445047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75AF378-15D1-F19B-5515-1A71B533AAA3}"/>
              </a:ext>
            </a:extLst>
          </p:cNvPr>
          <p:cNvCxnSpPr>
            <a:cxnSpLocks/>
          </p:cNvCxnSpPr>
          <p:nvPr/>
        </p:nvCxnSpPr>
        <p:spPr>
          <a:xfrm flipV="1">
            <a:off x="8363973" y="3962400"/>
            <a:ext cx="0" cy="331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B083E1A7-D79E-E613-3729-1406AF6C0429}"/>
              </a:ext>
            </a:extLst>
          </p:cNvPr>
          <p:cNvCxnSpPr/>
          <p:nvPr/>
        </p:nvCxnSpPr>
        <p:spPr>
          <a:xfrm flipH="1">
            <a:off x="8363973" y="3962400"/>
            <a:ext cx="12030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BE72D6F-8D35-C357-C5E4-FCACCC90A5A0}"/>
              </a:ext>
            </a:extLst>
          </p:cNvPr>
          <p:cNvCxnSpPr>
            <a:cxnSpLocks/>
          </p:cNvCxnSpPr>
          <p:nvPr/>
        </p:nvCxnSpPr>
        <p:spPr>
          <a:xfrm flipV="1">
            <a:off x="9567046" y="3955876"/>
            <a:ext cx="0" cy="331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1A187B75-95A0-A955-1C09-14EFD5A0D182}"/>
              </a:ext>
            </a:extLst>
          </p:cNvPr>
          <p:cNvSpPr/>
          <p:nvPr/>
        </p:nvSpPr>
        <p:spPr>
          <a:xfrm>
            <a:off x="4595402" y="2340000"/>
            <a:ext cx="133205" cy="1255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柱 59">
            <a:extLst>
              <a:ext uri="{FF2B5EF4-FFF2-40B4-BE49-F238E27FC236}">
                <a16:creationId xmlns:a16="http://schemas.microsoft.com/office/drawing/2014/main" id="{50F46070-37BE-D0C7-5812-D711E0BB6ECD}"/>
              </a:ext>
            </a:extLst>
          </p:cNvPr>
          <p:cNvSpPr/>
          <p:nvPr/>
        </p:nvSpPr>
        <p:spPr>
          <a:xfrm>
            <a:off x="4366760" y="4064263"/>
            <a:ext cx="233504" cy="445047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ローチャート: 結合子 60">
            <a:extLst>
              <a:ext uri="{FF2B5EF4-FFF2-40B4-BE49-F238E27FC236}">
                <a16:creationId xmlns:a16="http://schemas.microsoft.com/office/drawing/2014/main" id="{C8EC424B-3A2C-2429-7A79-C44DC44BBFFE}"/>
              </a:ext>
            </a:extLst>
          </p:cNvPr>
          <p:cNvSpPr/>
          <p:nvPr/>
        </p:nvSpPr>
        <p:spPr>
          <a:xfrm>
            <a:off x="2531644" y="341636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ローチャート: 結合子 61">
            <a:extLst>
              <a:ext uri="{FF2B5EF4-FFF2-40B4-BE49-F238E27FC236}">
                <a16:creationId xmlns:a16="http://schemas.microsoft.com/office/drawing/2014/main" id="{DA2EF3AD-3CD6-3CC3-BCDB-2419ECB3903A}"/>
              </a:ext>
            </a:extLst>
          </p:cNvPr>
          <p:cNvSpPr/>
          <p:nvPr/>
        </p:nvSpPr>
        <p:spPr>
          <a:xfrm>
            <a:off x="2873779" y="2251305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ローチャート: 結合子 62">
            <a:extLst>
              <a:ext uri="{FF2B5EF4-FFF2-40B4-BE49-F238E27FC236}">
                <a16:creationId xmlns:a16="http://schemas.microsoft.com/office/drawing/2014/main" id="{F2C70872-F52A-50D5-3872-C9175252F38C}"/>
              </a:ext>
            </a:extLst>
          </p:cNvPr>
          <p:cNvSpPr/>
          <p:nvPr/>
        </p:nvSpPr>
        <p:spPr>
          <a:xfrm>
            <a:off x="3212272" y="225124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ローチャート: 結合子 63">
            <a:extLst>
              <a:ext uri="{FF2B5EF4-FFF2-40B4-BE49-F238E27FC236}">
                <a16:creationId xmlns:a16="http://schemas.microsoft.com/office/drawing/2014/main" id="{4FC1AF42-49D5-ACDC-231A-BCC9562636F3}"/>
              </a:ext>
            </a:extLst>
          </p:cNvPr>
          <p:cNvSpPr/>
          <p:nvPr/>
        </p:nvSpPr>
        <p:spPr>
          <a:xfrm>
            <a:off x="3557846" y="2257750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ローチャート: 結合子 64">
            <a:extLst>
              <a:ext uri="{FF2B5EF4-FFF2-40B4-BE49-F238E27FC236}">
                <a16:creationId xmlns:a16="http://schemas.microsoft.com/office/drawing/2014/main" id="{AA639448-5A42-D49B-F5B7-FC2A1CA06057}"/>
              </a:ext>
            </a:extLst>
          </p:cNvPr>
          <p:cNvSpPr/>
          <p:nvPr/>
        </p:nvSpPr>
        <p:spPr>
          <a:xfrm>
            <a:off x="2873779" y="3414506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ローチャート: 結合子 65">
            <a:extLst>
              <a:ext uri="{FF2B5EF4-FFF2-40B4-BE49-F238E27FC236}">
                <a16:creationId xmlns:a16="http://schemas.microsoft.com/office/drawing/2014/main" id="{4B0538E8-9478-09C4-7C47-F20D51D3389A}"/>
              </a:ext>
            </a:extLst>
          </p:cNvPr>
          <p:cNvSpPr/>
          <p:nvPr/>
        </p:nvSpPr>
        <p:spPr>
          <a:xfrm>
            <a:off x="3211347" y="3423377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ローチャート: 結合子 66">
            <a:extLst>
              <a:ext uri="{FF2B5EF4-FFF2-40B4-BE49-F238E27FC236}">
                <a16:creationId xmlns:a16="http://schemas.microsoft.com/office/drawing/2014/main" id="{40DC8D0A-2987-7C43-F10B-6FF1F85AD45D}"/>
              </a:ext>
            </a:extLst>
          </p:cNvPr>
          <p:cNvSpPr/>
          <p:nvPr/>
        </p:nvSpPr>
        <p:spPr>
          <a:xfrm>
            <a:off x="3555788" y="3414506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: 結合子 67">
            <a:extLst>
              <a:ext uri="{FF2B5EF4-FFF2-40B4-BE49-F238E27FC236}">
                <a16:creationId xmlns:a16="http://schemas.microsoft.com/office/drawing/2014/main" id="{071BBB6E-EB1F-AC49-9C49-09AF1743F26D}"/>
              </a:ext>
            </a:extLst>
          </p:cNvPr>
          <p:cNvSpPr/>
          <p:nvPr/>
        </p:nvSpPr>
        <p:spPr>
          <a:xfrm>
            <a:off x="2535286" y="2253238"/>
            <a:ext cx="265176" cy="28874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705D5D4-2AC9-F705-5FCE-86E61E2B3BDF}"/>
              </a:ext>
            </a:extLst>
          </p:cNvPr>
          <p:cNvSpPr/>
          <p:nvPr/>
        </p:nvSpPr>
        <p:spPr>
          <a:xfrm>
            <a:off x="4836888" y="1680861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1D5F202-E27F-5CF9-BA88-92E09D7DD2BD}"/>
              </a:ext>
            </a:extLst>
          </p:cNvPr>
          <p:cNvSpPr/>
          <p:nvPr/>
        </p:nvSpPr>
        <p:spPr>
          <a:xfrm>
            <a:off x="5226218" y="1675167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DCA61D9-22F5-0D42-0D57-5E452297E1A8}"/>
              </a:ext>
            </a:extLst>
          </p:cNvPr>
          <p:cNvSpPr/>
          <p:nvPr/>
        </p:nvSpPr>
        <p:spPr>
          <a:xfrm>
            <a:off x="5637085" y="1675167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8303877-0AEE-0933-7AE9-6F479903D84A}"/>
              </a:ext>
            </a:extLst>
          </p:cNvPr>
          <p:cNvSpPr/>
          <p:nvPr/>
        </p:nvSpPr>
        <p:spPr>
          <a:xfrm>
            <a:off x="6047953" y="1675168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1F89807C-F5CD-5DA5-A2FD-CD076F2AC82B}"/>
              </a:ext>
            </a:extLst>
          </p:cNvPr>
          <p:cNvSpPr/>
          <p:nvPr/>
        </p:nvSpPr>
        <p:spPr>
          <a:xfrm>
            <a:off x="6904667" y="1678285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85C1C8C3-7C01-B346-0505-C97A09D7564B}"/>
              </a:ext>
            </a:extLst>
          </p:cNvPr>
          <p:cNvSpPr/>
          <p:nvPr/>
        </p:nvSpPr>
        <p:spPr>
          <a:xfrm>
            <a:off x="6472262" y="1678286"/>
            <a:ext cx="379080" cy="331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A2200F9-0990-6E9F-0D43-2F225555DD43}"/>
              </a:ext>
            </a:extLst>
          </p:cNvPr>
          <p:cNvSpPr/>
          <p:nvPr/>
        </p:nvSpPr>
        <p:spPr>
          <a:xfrm>
            <a:off x="5605298" y="3962400"/>
            <a:ext cx="944938" cy="43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4C42DB1-3B49-287D-92B0-AB5A89BE46AA}"/>
              </a:ext>
            </a:extLst>
          </p:cNvPr>
          <p:cNvSpPr txBox="1"/>
          <p:nvPr/>
        </p:nvSpPr>
        <p:spPr>
          <a:xfrm>
            <a:off x="5751576" y="3962400"/>
            <a:ext cx="7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入口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99F6AC1-8B5B-77A8-2281-10E41D8707FC}"/>
              </a:ext>
            </a:extLst>
          </p:cNvPr>
          <p:cNvCxnSpPr/>
          <p:nvPr/>
        </p:nvCxnSpPr>
        <p:spPr>
          <a:xfrm flipV="1">
            <a:off x="6955681" y="4516848"/>
            <a:ext cx="474287" cy="56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1798EBD-BBFB-599B-FC16-E9F7D5A4CE23}"/>
              </a:ext>
            </a:extLst>
          </p:cNvPr>
          <p:cNvCxnSpPr/>
          <p:nvPr/>
        </p:nvCxnSpPr>
        <p:spPr>
          <a:xfrm flipH="1" flipV="1">
            <a:off x="4728607" y="4509310"/>
            <a:ext cx="611489" cy="57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8C5E95-1FA3-EB0C-A495-CA1727683B91}"/>
              </a:ext>
            </a:extLst>
          </p:cNvPr>
          <p:cNvSpPr txBox="1"/>
          <p:nvPr/>
        </p:nvSpPr>
        <p:spPr>
          <a:xfrm>
            <a:off x="5045090" y="5129587"/>
            <a:ext cx="23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ウォーターサーバー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1DD9C33-46D8-CC5A-AB01-A40206126BD9}"/>
              </a:ext>
            </a:extLst>
          </p:cNvPr>
          <p:cNvSpPr txBox="1"/>
          <p:nvPr/>
        </p:nvSpPr>
        <p:spPr>
          <a:xfrm>
            <a:off x="8363973" y="3955876"/>
            <a:ext cx="119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給湯</a:t>
            </a:r>
          </a:p>
        </p:txBody>
      </p:sp>
      <p:sp>
        <p:nvSpPr>
          <p:cNvPr id="46" name="吹き出し: 円形 45">
            <a:extLst>
              <a:ext uri="{FF2B5EF4-FFF2-40B4-BE49-F238E27FC236}">
                <a16:creationId xmlns:a16="http://schemas.microsoft.com/office/drawing/2014/main" id="{AE6B3AF6-1E5B-63AD-DCAA-798471097220}"/>
              </a:ext>
            </a:extLst>
          </p:cNvPr>
          <p:cNvSpPr/>
          <p:nvPr/>
        </p:nvSpPr>
        <p:spPr>
          <a:xfrm rot="10800000">
            <a:off x="1539193" y="4916199"/>
            <a:ext cx="2660408" cy="163677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3AEDF1C-39B9-8BAD-6D98-5101C65056C6}"/>
              </a:ext>
            </a:extLst>
          </p:cNvPr>
          <p:cNvSpPr txBox="1"/>
          <p:nvPr/>
        </p:nvSpPr>
        <p:spPr>
          <a:xfrm>
            <a:off x="1912158" y="5221810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給湯スペースの</a:t>
            </a:r>
            <a:endParaRPr kumimoji="1" lang="en-US" altLang="ja-JP" dirty="0"/>
          </a:p>
          <a:p>
            <a:r>
              <a:rPr kumimoji="1" lang="ja-JP" altLang="en-US" dirty="0"/>
              <a:t>反対側でも</a:t>
            </a:r>
            <a:endParaRPr kumimoji="1" lang="en-US" altLang="ja-JP" dirty="0"/>
          </a:p>
          <a:p>
            <a:r>
              <a:rPr lang="ja-JP" altLang="en-US" dirty="0"/>
              <a:t>楽に休憩できる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4FF7351-2D81-FC12-9840-CCEC351C1124}"/>
              </a:ext>
            </a:extLst>
          </p:cNvPr>
          <p:cNvSpPr/>
          <p:nvPr/>
        </p:nvSpPr>
        <p:spPr>
          <a:xfrm>
            <a:off x="356616" y="1483454"/>
            <a:ext cx="1143000" cy="576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9B5897C-FDF3-A2D1-B5C9-5B1F9BD41311}"/>
              </a:ext>
            </a:extLst>
          </p:cNvPr>
          <p:cNvSpPr txBox="1"/>
          <p:nvPr/>
        </p:nvSpPr>
        <p:spPr>
          <a:xfrm>
            <a:off x="416058" y="158421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ja-JP" altLang="en-US" dirty="0"/>
              <a:t>研究室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A9AA1C3-0CA6-6533-7D5B-D12246513233}"/>
              </a:ext>
            </a:extLst>
          </p:cNvPr>
          <p:cNvSpPr/>
          <p:nvPr/>
        </p:nvSpPr>
        <p:spPr>
          <a:xfrm>
            <a:off x="3476523" y="4071801"/>
            <a:ext cx="696871" cy="436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F860BC8-54F9-06F2-B101-C2A21E1B1A7C}"/>
              </a:ext>
            </a:extLst>
          </p:cNvPr>
          <p:cNvSpPr/>
          <p:nvPr/>
        </p:nvSpPr>
        <p:spPr>
          <a:xfrm>
            <a:off x="2280243" y="4076043"/>
            <a:ext cx="1020155" cy="436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CF1832B-6772-D66A-E8B2-47056DE42B0A}"/>
              </a:ext>
            </a:extLst>
          </p:cNvPr>
          <p:cNvSpPr txBox="1"/>
          <p:nvPr/>
        </p:nvSpPr>
        <p:spPr>
          <a:xfrm>
            <a:off x="3508908" y="4128362"/>
            <a:ext cx="69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軽食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8E1F0F-ACC6-67A4-CDAB-03B8AE7DF51C}"/>
              </a:ext>
            </a:extLst>
          </p:cNvPr>
          <p:cNvSpPr txBox="1"/>
          <p:nvPr/>
        </p:nvSpPr>
        <p:spPr>
          <a:xfrm>
            <a:off x="2260385" y="4121838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筆記用具</a:t>
            </a:r>
          </a:p>
        </p:txBody>
      </p:sp>
    </p:spTree>
    <p:extLst>
      <p:ext uri="{BB962C8B-B14F-4D97-AF65-F5344CB8AC3E}">
        <p14:creationId xmlns:p14="http://schemas.microsoft.com/office/powerpoint/2010/main" val="336238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6CBA8-3DBC-7656-48C0-86E353D9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〇期待される効果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E601E5-4572-F606-B185-DDF5EEB62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E</a:t>
            </a:r>
            <a:r>
              <a:rPr kumimoji="1" lang="ja-JP" altLang="en-US" sz="2400" dirty="0"/>
              <a:t>研究室内で飲料や軽食の確保ができることで、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部屋から出る必要がなくなり作業効率があがる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もともと利用者の多い</a:t>
            </a:r>
            <a:r>
              <a:rPr lang="en-US" altLang="ja-JP" sz="2400" dirty="0"/>
              <a:t>E</a:t>
            </a:r>
            <a:r>
              <a:rPr lang="ja-JP" altLang="en-US" sz="2400" dirty="0"/>
              <a:t>研究室でのグループワークが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もっとやりやすくなる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pic>
        <p:nvPicPr>
          <p:cNvPr id="2052" name="Picture 4" descr="水分補給をする人のイラスト（男性・グラス）">
            <a:extLst>
              <a:ext uri="{FF2B5EF4-FFF2-40B4-BE49-F238E27FC236}">
                <a16:creationId xmlns:a16="http://schemas.microsoft.com/office/drawing/2014/main" id="{FC4559A4-7F09-AC26-E6E1-39710582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354" y="1526032"/>
            <a:ext cx="2877312" cy="287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7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F4FF0-EA4F-A4FF-8490-3257AB20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768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4800"/>
              <a:t>ご清聴ありがとうございました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013DCB-6026-9954-2CC3-F8DB0193F88A}"/>
              </a:ext>
            </a:extLst>
          </p:cNvPr>
          <p:cNvSpPr txBox="1"/>
          <p:nvPr/>
        </p:nvSpPr>
        <p:spPr>
          <a:xfrm>
            <a:off x="580644" y="5495651"/>
            <a:ext cx="60990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チーム　ブラシカ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木村脩斗　工藤万直　熊谷岬　黒澤尚滉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A96AAF-0774-2327-2423-3AE25EF3CB4E}"/>
              </a:ext>
            </a:extLst>
          </p:cNvPr>
          <p:cNvSpPr txBox="1"/>
          <p:nvPr/>
        </p:nvSpPr>
        <p:spPr>
          <a:xfrm>
            <a:off x="580644" y="4894826"/>
            <a:ext cx="4005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チーム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番号　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番</a:t>
            </a:r>
          </a:p>
        </p:txBody>
      </p:sp>
    </p:spTree>
    <p:extLst>
      <p:ext uri="{BB962C8B-B14F-4D97-AF65-F5344CB8AC3E}">
        <p14:creationId xmlns:p14="http://schemas.microsoft.com/office/powerpoint/2010/main" val="3393899999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308</Words>
  <Application>Microsoft Office PowerPoint</Application>
  <PresentationFormat>ワイド画面</PresentationFormat>
  <Paragraphs>60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 UI</vt:lpstr>
      <vt:lpstr>Arial</vt:lpstr>
      <vt:lpstr>Trebuchet MS</vt:lpstr>
      <vt:lpstr>Wingdings 3</vt:lpstr>
      <vt:lpstr>ファセット</vt:lpstr>
      <vt:lpstr>問題解決の思考法 ブラシカ考案！ 最強の学習室</vt:lpstr>
      <vt:lpstr>〇現状</vt:lpstr>
      <vt:lpstr>〇課題</vt:lpstr>
      <vt:lpstr>〇コンセプト</vt:lpstr>
      <vt:lpstr>〇プロダクト(サービス)</vt:lpstr>
      <vt:lpstr>〇プロダクト(サービス)の図</vt:lpstr>
      <vt:lpstr>〇期待される効果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C124061 KIMURA Shuto</dc:creator>
  <cp:lastModifiedBy>C124061 KIMURA Shuto</cp:lastModifiedBy>
  <cp:revision>1</cp:revision>
  <dcterms:created xsi:type="dcterms:W3CDTF">2024-05-24T04:29:03Z</dcterms:created>
  <dcterms:modified xsi:type="dcterms:W3CDTF">2024-05-28T11:34:02Z</dcterms:modified>
</cp:coreProperties>
</file>