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3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  <p:sldMasterId id="2147483804" r:id="rId13"/>
    <p:sldMasterId id="2147483817" r:id="rId14"/>
  </p:sldMasterIdLst>
  <p:notesMasterIdLst>
    <p:notesMasterId r:id="rId24"/>
  </p:notes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61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61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Noto Serif CJK JP"/>
              </a:rPr>
              <a:t>&lt;header&gt;</a:t>
            </a:r>
          </a:p>
        </p:txBody>
      </p:sp>
      <p:sp>
        <p:nvSpPr>
          <p:cNvPr id="618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Noto Serif CJK JP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Noto Serif CJK JP"/>
              </a:rPr>
              <a:t>&lt;date/time&gt;</a:t>
            </a:r>
          </a:p>
        </p:txBody>
      </p:sp>
      <p:sp>
        <p:nvSpPr>
          <p:cNvPr id="619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Noto Serif CJK JP"/>
              </a:defRPr>
            </a:lvl1pPr>
          </a:lstStyle>
          <a:p>
            <a:r>
              <a:rPr lang="en-US" sz="1400" b="0" strike="noStrike" spc="-1">
                <a:latin typeface="Noto Serif CJK JP"/>
              </a:rPr>
              <a:t>&lt;footer&gt;</a:t>
            </a:r>
          </a:p>
        </p:txBody>
      </p:sp>
      <p:sp>
        <p:nvSpPr>
          <p:cNvPr id="620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Noto Serif CJK JP"/>
              </a:defRPr>
            </a:lvl1pPr>
          </a:lstStyle>
          <a:p>
            <a:pPr algn="r">
              <a:buNone/>
            </a:pPr>
            <a:fld id="{149217FD-C5FE-497F-BBB7-632BF629C1B8}" type="slidenum">
              <a:rPr lang="en-US" sz="1400" b="0" strike="noStrike" spc="-1">
                <a:latin typeface="Noto Serif CJK JP"/>
              </a:rPr>
              <a:t>‹#›</a:t>
            </a:fld>
            <a:endParaRPr lang="en-US" sz="1400" b="0" strike="noStrike" spc="-1">
              <a:latin typeface="Noto Serif CJK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58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A971F37-2B52-4350-A9E0-55E21E1CB50A}" type="slidenum">
              <a:rPr lang="en-US" sz="1200" b="0" strike="noStrike" spc="-1">
                <a:latin typeface="Noto Serif CJK JP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66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1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272B8BC9-004D-4CCB-9DB6-2B0F547D95FB}" type="slidenum">
              <a:rPr lang="en-US" sz="1200" b="0" strike="noStrike" spc="-1">
                <a:latin typeface="Noto Serif CJK JP"/>
              </a:rPr>
              <a:t>2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6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4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4B7AB792-2210-41BE-9848-CC7C08E1C180}" type="slidenum">
              <a:rPr lang="en-US" sz="1200" b="0" strike="noStrike" spc="-1">
                <a:latin typeface="Noto Serif CJK JP"/>
              </a:rPr>
              <a:t>3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6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67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F7A943DB-36D2-4844-B5BD-072BC2F8371E}" type="slidenum">
              <a:rPr lang="en-US" sz="1200" b="0" strike="noStrike" spc="-1">
                <a:latin typeface="Noto Serif CJK JP"/>
              </a:rPr>
              <a:t>4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6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0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8D741088-5286-4934-9C53-B2FF779CB6D9}" type="slidenum">
              <a:rPr lang="en-US" sz="1200" b="0" strike="noStrike" spc="-1">
                <a:latin typeface="Noto Serif CJK JP"/>
              </a:rPr>
              <a:t>5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67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3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5EE1A4E1-C13E-4A92-A24F-4F824B9F1B0A}" type="slidenum">
              <a:rPr lang="en-US" sz="1200" b="0" strike="noStrike" spc="-1">
                <a:latin typeface="Noto Serif CJK JP"/>
              </a:rPr>
              <a:t>6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7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6" name="TextShape 6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A87E4CD-801D-41A5-8BF0-2C5D62942C1E}" type="slidenum">
              <a:rPr lang="en-US" sz="1200" b="0" strike="noStrike" spc="-1">
                <a:latin typeface="Noto Serif CJK JP"/>
              </a:rPr>
              <a:t>7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67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79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8685EAA3-1C2C-4137-9AD5-76631FA5A69C}" type="slidenum">
              <a:rPr lang="en-US" sz="1200" b="0" strike="noStrike" spc="-1">
                <a:latin typeface="Noto Serif CJK JP"/>
              </a:rPr>
              <a:t>8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68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682" name="Text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4696CB8A-DE31-4C85-AD96-57703B94EF64}" type="slidenum">
              <a:rPr lang="en-US" sz="1200" b="0" strike="noStrike" spc="-1">
                <a:latin typeface="Noto Serif CJK JP"/>
              </a:rPr>
              <a:t>9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4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5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7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8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0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5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6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8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9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79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0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2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83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9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9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9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9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5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2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0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1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2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3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4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3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3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5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6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8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9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8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8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8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5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2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0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1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2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3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4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0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4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5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9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0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4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5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subTitle"/>
          </p:nvPr>
        </p:nvSpPr>
        <p:spPr>
          <a:xfrm>
            <a:off x="1167480" y="954720"/>
            <a:ext cx="621936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9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2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3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4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5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6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stomShape 1"/>
          <p:cNvSpPr/>
          <p:nvPr/>
        </p:nvSpPr>
        <p:spPr>
          <a:xfrm>
            <a:off x="0" y="4572000"/>
            <a:ext cx="12191040" cy="2284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3" name="Group 2"/>
          <p:cNvGrpSpPr/>
          <p:nvPr/>
        </p:nvGrpSpPr>
        <p:grpSpPr>
          <a:xfrm>
            <a:off x="0" y="-5040"/>
            <a:ext cx="12191400" cy="6861960"/>
            <a:chOff x="0" y="-5040"/>
            <a:chExt cx="12191400" cy="6861960"/>
          </a:xfrm>
        </p:grpSpPr>
        <p:sp>
          <p:nvSpPr>
            <p:cNvPr id="2" name="CustomShape 3"/>
            <p:cNvSpPr/>
            <p:nvPr/>
          </p:nvSpPr>
          <p:spPr>
            <a:xfrm>
              <a:off x="583920" y="4960080"/>
              <a:ext cx="1550160" cy="1550160"/>
            </a:xfrm>
            <a:prstGeom prst="ellipse">
              <a:avLst/>
            </a:prstGeom>
            <a:solidFill>
              <a:schemeClr val="tx2"/>
            </a:solidFill>
            <a:ln>
              <a:solidFill>
                <a:srgbClr val="004C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4572000"/>
              <a:ext cx="1117440" cy="111744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0" y="5739480"/>
              <a:ext cx="1117440" cy="111744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" name="Group 6"/>
            <p:cNvGrpSpPr/>
            <p:nvPr/>
          </p:nvGrpSpPr>
          <p:grpSpPr>
            <a:xfrm>
              <a:off x="8265600" y="-5040"/>
              <a:ext cx="3925800" cy="3164040"/>
              <a:chOff x="8265600" y="-5040"/>
              <a:chExt cx="3925800" cy="3164040"/>
            </a:xfrm>
          </p:grpSpPr>
          <p:sp>
            <p:nvSpPr>
              <p:cNvPr id="6" name="CustomShape 7"/>
              <p:cNvSpPr/>
              <p:nvPr/>
            </p:nvSpPr>
            <p:spPr>
              <a:xfrm rot="5400000" flipH="1" flipV="1">
                <a:off x="9627840" y="595080"/>
                <a:ext cx="3164040" cy="196272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7" name="CustomShape 8"/>
              <p:cNvSpPr/>
              <p:nvPr/>
            </p:nvSpPr>
            <p:spPr>
              <a:xfrm rot="16200000" flipV="1">
                <a:off x="7664760" y="595080"/>
                <a:ext cx="3164040" cy="196272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8" name="CustomShape 9"/>
            <p:cNvSpPr/>
            <p:nvPr/>
          </p:nvSpPr>
          <p:spPr>
            <a:xfrm>
              <a:off x="0" y="0"/>
              <a:ext cx="1166400" cy="116640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1024640" y="4580640"/>
              <a:ext cx="1166400" cy="2276280"/>
            </a:xfrm>
            <a:custGeom>
              <a:avLst/>
              <a:gdLst/>
              <a:ahLst/>
              <a:cxnLst/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roup 1"/>
          <p:cNvGrpSpPr/>
          <p:nvPr/>
        </p:nvGrpSpPr>
        <p:grpSpPr>
          <a:xfrm>
            <a:off x="10923840" y="-360"/>
            <a:ext cx="1268280" cy="1571760"/>
            <a:chOff x="10923840" y="-360"/>
            <a:chExt cx="1268280" cy="1571760"/>
          </a:xfrm>
        </p:grpSpPr>
        <p:sp>
          <p:nvSpPr>
            <p:cNvPr id="400" name="CustomShape 2"/>
            <p:cNvSpPr/>
            <p:nvPr/>
          </p:nvSpPr>
          <p:spPr>
            <a:xfrm flipH="1" flipV="1">
              <a:off x="10923480" y="-360"/>
              <a:ext cx="1266120" cy="785160"/>
            </a:xfrm>
            <a:custGeom>
              <a:avLst/>
              <a:gdLst/>
              <a:ahLst/>
              <a:cxnLst/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01" name="CustomShape 3"/>
            <p:cNvSpPr/>
            <p:nvPr/>
          </p:nvSpPr>
          <p:spPr>
            <a:xfrm rot="10800000" flipV="1">
              <a:off x="10926000" y="785880"/>
              <a:ext cx="1266120" cy="785160"/>
            </a:xfrm>
            <a:custGeom>
              <a:avLst/>
              <a:gdLst/>
              <a:ahLst/>
              <a:cxnLst/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4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" name="Group 1"/>
          <p:cNvGrpSpPr/>
          <p:nvPr/>
        </p:nvGrpSpPr>
        <p:grpSpPr>
          <a:xfrm>
            <a:off x="-2520" y="0"/>
            <a:ext cx="12194640" cy="6856920"/>
            <a:chOff x="-2520" y="0"/>
            <a:chExt cx="12194640" cy="6856920"/>
          </a:xfrm>
        </p:grpSpPr>
        <p:sp>
          <p:nvSpPr>
            <p:cNvPr id="441" name="CustomShape 2"/>
            <p:cNvSpPr/>
            <p:nvPr/>
          </p:nvSpPr>
          <p:spPr>
            <a:xfrm rot="5400000">
              <a:off x="85820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42" name="CustomShape 3"/>
            <p:cNvSpPr/>
            <p:nvPr/>
          </p:nvSpPr>
          <p:spPr>
            <a:xfrm>
              <a:off x="-252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443" name="Group 4"/>
            <p:cNvGrpSpPr/>
            <p:nvPr/>
          </p:nvGrpSpPr>
          <p:grpSpPr>
            <a:xfrm>
              <a:off x="2588400" y="5589720"/>
              <a:ext cx="1570320" cy="1266120"/>
              <a:chOff x="2588400" y="5589720"/>
              <a:chExt cx="1570320" cy="1266120"/>
            </a:xfrm>
          </p:grpSpPr>
          <p:sp>
            <p:nvSpPr>
              <p:cNvPr id="444" name="CustomShape 5"/>
              <p:cNvSpPr/>
              <p:nvPr/>
            </p:nvSpPr>
            <p:spPr>
              <a:xfrm rot="5400000" flipH="1" flipV="1">
                <a:off x="313272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445" name="CustomShape 6"/>
              <p:cNvSpPr/>
              <p:nvPr/>
            </p:nvSpPr>
            <p:spPr>
              <a:xfrm rot="16200000" flipV="1">
                <a:off x="234792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4" name="Group 1"/>
          <p:cNvGrpSpPr/>
          <p:nvPr/>
        </p:nvGrpSpPr>
        <p:grpSpPr>
          <a:xfrm>
            <a:off x="10923840" y="-360"/>
            <a:ext cx="1268280" cy="1571760"/>
            <a:chOff x="10923840" y="-360"/>
            <a:chExt cx="1268280" cy="1571760"/>
          </a:xfrm>
        </p:grpSpPr>
        <p:sp>
          <p:nvSpPr>
            <p:cNvPr id="485" name="CustomShape 2"/>
            <p:cNvSpPr/>
            <p:nvPr/>
          </p:nvSpPr>
          <p:spPr>
            <a:xfrm flipH="1" flipV="1">
              <a:off x="10923480" y="-360"/>
              <a:ext cx="1266120" cy="785160"/>
            </a:xfrm>
            <a:custGeom>
              <a:avLst/>
              <a:gdLst/>
              <a:ahLst/>
              <a:cxnLst/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86" name="CustomShape 3"/>
            <p:cNvSpPr/>
            <p:nvPr/>
          </p:nvSpPr>
          <p:spPr>
            <a:xfrm rot="10800000" flipV="1">
              <a:off x="10926000" y="785880"/>
              <a:ext cx="1266120" cy="785160"/>
            </a:xfrm>
            <a:custGeom>
              <a:avLst/>
              <a:gdLst/>
              <a:ahLst/>
              <a:cxnLst/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roup 1"/>
          <p:cNvGrpSpPr/>
          <p:nvPr/>
        </p:nvGrpSpPr>
        <p:grpSpPr>
          <a:xfrm>
            <a:off x="0" y="0"/>
            <a:ext cx="12191400" cy="6862680"/>
            <a:chOff x="0" y="0"/>
            <a:chExt cx="12191400" cy="6862680"/>
          </a:xfrm>
        </p:grpSpPr>
        <p:sp>
          <p:nvSpPr>
            <p:cNvPr id="526" name="CustomShape 2"/>
            <p:cNvSpPr/>
            <p:nvPr/>
          </p:nvSpPr>
          <p:spPr>
            <a:xfrm>
              <a:off x="8264520" y="0"/>
              <a:ext cx="3926520" cy="68569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27" name="Group 3"/>
            <p:cNvGrpSpPr/>
            <p:nvPr/>
          </p:nvGrpSpPr>
          <p:grpSpPr>
            <a:xfrm>
              <a:off x="8265600" y="3684960"/>
              <a:ext cx="3925800" cy="3177720"/>
              <a:chOff x="8265600" y="3684960"/>
              <a:chExt cx="3925800" cy="3177720"/>
            </a:xfrm>
          </p:grpSpPr>
          <p:sp>
            <p:nvSpPr>
              <p:cNvPr id="528" name="CustomShape 4"/>
              <p:cNvSpPr/>
              <p:nvPr/>
            </p:nvSpPr>
            <p:spPr>
              <a:xfrm rot="5400000" flipH="1" flipV="1">
                <a:off x="9621000" y="4291920"/>
                <a:ext cx="3177720" cy="196272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529" name="CustomShape 5"/>
              <p:cNvSpPr/>
              <p:nvPr/>
            </p:nvSpPr>
            <p:spPr>
              <a:xfrm rot="16200000" flipV="1">
                <a:off x="7657920" y="4291920"/>
                <a:ext cx="3177720" cy="196272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530" name="CustomShape 6"/>
            <p:cNvSpPr/>
            <p:nvPr/>
          </p:nvSpPr>
          <p:spPr>
            <a:xfrm>
              <a:off x="0" y="0"/>
              <a:ext cx="1166400" cy="116640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31" name="CustomShape 7"/>
            <p:cNvSpPr/>
            <p:nvPr/>
          </p:nvSpPr>
          <p:spPr>
            <a:xfrm>
              <a:off x="10228320" y="0"/>
              <a:ext cx="1962720" cy="3177720"/>
            </a:xfrm>
            <a:custGeom>
              <a:avLst/>
              <a:gdLst/>
              <a:ahLst/>
              <a:cxnLst/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0" name="Group 1"/>
          <p:cNvGrpSpPr/>
          <p:nvPr/>
        </p:nvGrpSpPr>
        <p:grpSpPr>
          <a:xfrm>
            <a:off x="0" y="0"/>
            <a:ext cx="12189960" cy="6856920"/>
            <a:chOff x="0" y="0"/>
            <a:chExt cx="12189960" cy="6856920"/>
          </a:xfrm>
        </p:grpSpPr>
        <p:sp>
          <p:nvSpPr>
            <p:cNvPr id="571" name="CustomShape 2"/>
            <p:cNvSpPr/>
            <p:nvPr/>
          </p:nvSpPr>
          <p:spPr>
            <a:xfrm>
              <a:off x="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72" name="CustomShape 3"/>
            <p:cNvSpPr/>
            <p:nvPr/>
          </p:nvSpPr>
          <p:spPr>
            <a:xfrm>
              <a:off x="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73" name="CustomShape 4"/>
            <p:cNvSpPr/>
            <p:nvPr/>
          </p:nvSpPr>
          <p:spPr>
            <a:xfrm flipH="1">
              <a:off x="1125684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74" name="Group 5"/>
            <p:cNvGrpSpPr/>
            <p:nvPr/>
          </p:nvGrpSpPr>
          <p:grpSpPr>
            <a:xfrm>
              <a:off x="2538720" y="5589720"/>
              <a:ext cx="1569960" cy="1266120"/>
              <a:chOff x="2538720" y="5589720"/>
              <a:chExt cx="1569960" cy="1266120"/>
            </a:xfrm>
          </p:grpSpPr>
          <p:sp>
            <p:nvSpPr>
              <p:cNvPr id="575" name="CustomShape 6"/>
              <p:cNvSpPr/>
              <p:nvPr/>
            </p:nvSpPr>
            <p:spPr>
              <a:xfrm rot="16200000" flipV="1">
                <a:off x="229824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576" name="CustomShape 7"/>
              <p:cNvSpPr/>
              <p:nvPr/>
            </p:nvSpPr>
            <p:spPr>
              <a:xfrm rot="5400000" flipH="1" flipV="1">
                <a:off x="308268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5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1"/>
          <p:cNvGrpSpPr/>
          <p:nvPr/>
        </p:nvGrpSpPr>
        <p:grpSpPr>
          <a:xfrm>
            <a:off x="0" y="0"/>
            <a:ext cx="12190320" cy="6856920"/>
            <a:chOff x="0" y="0"/>
            <a:chExt cx="12190320" cy="6856920"/>
          </a:xfrm>
        </p:grpSpPr>
        <p:sp>
          <p:nvSpPr>
            <p:cNvPr id="49" name="CustomShape 2"/>
            <p:cNvSpPr/>
            <p:nvPr/>
          </p:nvSpPr>
          <p:spPr>
            <a:xfrm flipH="1">
              <a:off x="85802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0" name="CustomShape 3"/>
            <p:cNvSpPr/>
            <p:nvPr/>
          </p:nvSpPr>
          <p:spPr>
            <a:xfrm flipH="1">
              <a:off x="858024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1" name="CustomShape 4"/>
            <p:cNvSpPr/>
            <p:nvPr/>
          </p:nvSpPr>
          <p:spPr>
            <a:xfrm>
              <a:off x="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52" name="Group 5"/>
            <p:cNvGrpSpPr/>
            <p:nvPr/>
          </p:nvGrpSpPr>
          <p:grpSpPr>
            <a:xfrm>
              <a:off x="8083080" y="5589720"/>
              <a:ext cx="1570320" cy="1266120"/>
              <a:chOff x="8083080" y="5589720"/>
              <a:chExt cx="1570320" cy="1266120"/>
            </a:xfrm>
          </p:grpSpPr>
          <p:sp>
            <p:nvSpPr>
              <p:cNvPr id="53" name="CustomShape 6"/>
              <p:cNvSpPr/>
              <p:nvPr/>
            </p:nvSpPr>
            <p:spPr>
              <a:xfrm rot="5400000" flipH="1" flipV="1">
                <a:off x="86274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54" name="CustomShape 7"/>
              <p:cNvSpPr/>
              <p:nvPr/>
            </p:nvSpPr>
            <p:spPr>
              <a:xfrm rot="16200000" flipV="1">
                <a:off x="78426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1"/>
          <p:cNvGrpSpPr/>
          <p:nvPr/>
        </p:nvGrpSpPr>
        <p:grpSpPr>
          <a:xfrm>
            <a:off x="0" y="0"/>
            <a:ext cx="12189960" cy="6856920"/>
            <a:chOff x="0" y="0"/>
            <a:chExt cx="12189960" cy="6856920"/>
          </a:xfrm>
        </p:grpSpPr>
        <p:sp>
          <p:nvSpPr>
            <p:cNvPr id="94" name="CustomShape 2"/>
            <p:cNvSpPr/>
            <p:nvPr/>
          </p:nvSpPr>
          <p:spPr>
            <a:xfrm>
              <a:off x="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5" name="CustomShape 3"/>
            <p:cNvSpPr/>
            <p:nvPr/>
          </p:nvSpPr>
          <p:spPr>
            <a:xfrm>
              <a:off x="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6" name="CustomShape 4"/>
            <p:cNvSpPr/>
            <p:nvPr/>
          </p:nvSpPr>
          <p:spPr>
            <a:xfrm flipH="1">
              <a:off x="1125684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97" name="Group 5"/>
            <p:cNvGrpSpPr/>
            <p:nvPr/>
          </p:nvGrpSpPr>
          <p:grpSpPr>
            <a:xfrm>
              <a:off x="2538720" y="5589720"/>
              <a:ext cx="1569960" cy="1266120"/>
              <a:chOff x="2538720" y="5589720"/>
              <a:chExt cx="1569960" cy="1266120"/>
            </a:xfrm>
          </p:grpSpPr>
          <p:sp>
            <p:nvSpPr>
              <p:cNvPr id="98" name="CustomShape 6"/>
              <p:cNvSpPr/>
              <p:nvPr/>
            </p:nvSpPr>
            <p:spPr>
              <a:xfrm rot="16200000" flipV="1">
                <a:off x="229824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99" name="CustomShape 7"/>
              <p:cNvSpPr/>
              <p:nvPr/>
            </p:nvSpPr>
            <p:spPr>
              <a:xfrm rot="5400000" flipH="1" flipV="1">
                <a:off x="308268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"/>
          <p:cNvGrpSpPr/>
          <p:nvPr/>
        </p:nvGrpSpPr>
        <p:grpSpPr>
          <a:xfrm>
            <a:off x="0" y="-1440"/>
            <a:ext cx="12207600" cy="6858360"/>
            <a:chOff x="0" y="-1440"/>
            <a:chExt cx="12207600" cy="6858360"/>
          </a:xfrm>
        </p:grpSpPr>
        <p:sp>
          <p:nvSpPr>
            <p:cNvPr id="139" name="CustomShape 2"/>
            <p:cNvSpPr/>
            <p:nvPr/>
          </p:nvSpPr>
          <p:spPr>
            <a:xfrm>
              <a:off x="0" y="2286000"/>
              <a:ext cx="12207600" cy="4570920"/>
            </a:xfrm>
            <a:prstGeom prst="rect">
              <a:avLst/>
            </a:pr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40" name="CustomShape 3"/>
            <p:cNvSpPr/>
            <p:nvPr/>
          </p:nvSpPr>
          <p:spPr>
            <a:xfrm flipH="1">
              <a:off x="859716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41" name="CustomShape 4"/>
            <p:cNvSpPr/>
            <p:nvPr/>
          </p:nvSpPr>
          <p:spPr>
            <a:xfrm>
              <a:off x="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42" name="CustomShape 5"/>
            <p:cNvSpPr/>
            <p:nvPr/>
          </p:nvSpPr>
          <p:spPr>
            <a:xfrm rot="5400000" flipH="1" flipV="1">
              <a:off x="10343880" y="436320"/>
              <a:ext cx="2284920" cy="1408680"/>
            </a:xfrm>
            <a:custGeom>
              <a:avLst/>
              <a:gdLst/>
              <a:ahLst/>
              <a:cxnLst/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1"/>
          <p:cNvGrpSpPr/>
          <p:nvPr/>
        </p:nvGrpSpPr>
        <p:grpSpPr>
          <a:xfrm>
            <a:off x="0" y="0"/>
            <a:ext cx="12190320" cy="6856920"/>
            <a:chOff x="0" y="0"/>
            <a:chExt cx="12190320" cy="6856920"/>
          </a:xfrm>
        </p:grpSpPr>
        <p:sp>
          <p:nvSpPr>
            <p:cNvPr id="182" name="CustomShape 2"/>
            <p:cNvSpPr/>
            <p:nvPr/>
          </p:nvSpPr>
          <p:spPr>
            <a:xfrm flipH="1">
              <a:off x="85802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83" name="CustomShape 3"/>
            <p:cNvSpPr/>
            <p:nvPr/>
          </p:nvSpPr>
          <p:spPr>
            <a:xfrm flipH="1">
              <a:off x="858024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84" name="CustomShape 4"/>
            <p:cNvSpPr/>
            <p:nvPr/>
          </p:nvSpPr>
          <p:spPr>
            <a:xfrm>
              <a:off x="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85" name="Group 5"/>
            <p:cNvGrpSpPr/>
            <p:nvPr/>
          </p:nvGrpSpPr>
          <p:grpSpPr>
            <a:xfrm>
              <a:off x="8083080" y="5589720"/>
              <a:ext cx="1570320" cy="1266120"/>
              <a:chOff x="8083080" y="5589720"/>
              <a:chExt cx="1570320" cy="1266120"/>
            </a:xfrm>
          </p:grpSpPr>
          <p:sp>
            <p:nvSpPr>
              <p:cNvPr id="186" name="CustomShape 6"/>
              <p:cNvSpPr/>
              <p:nvPr/>
            </p:nvSpPr>
            <p:spPr>
              <a:xfrm rot="5400000" flipH="1" flipV="1">
                <a:off x="86274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87" name="CustomShape 7"/>
              <p:cNvSpPr/>
              <p:nvPr/>
            </p:nvSpPr>
            <p:spPr>
              <a:xfrm rot="16200000" flipV="1">
                <a:off x="78426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roup 1"/>
          <p:cNvGrpSpPr/>
          <p:nvPr/>
        </p:nvGrpSpPr>
        <p:grpSpPr>
          <a:xfrm>
            <a:off x="0" y="0"/>
            <a:ext cx="12190320" cy="6856920"/>
            <a:chOff x="0" y="0"/>
            <a:chExt cx="12190320" cy="6856920"/>
          </a:xfrm>
        </p:grpSpPr>
        <p:sp>
          <p:nvSpPr>
            <p:cNvPr id="227" name="CustomShape 2"/>
            <p:cNvSpPr/>
            <p:nvPr/>
          </p:nvSpPr>
          <p:spPr>
            <a:xfrm>
              <a:off x="0" y="0"/>
              <a:ext cx="8024400" cy="6856920"/>
            </a:xfrm>
            <a:custGeom>
              <a:avLst/>
              <a:gdLst/>
              <a:ahLst/>
              <a:cxnLst/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228" name="Group 3"/>
            <p:cNvGrpSpPr/>
            <p:nvPr/>
          </p:nvGrpSpPr>
          <p:grpSpPr>
            <a:xfrm>
              <a:off x="8579880" y="1911600"/>
              <a:ext cx="2444760" cy="3032640"/>
              <a:chOff x="8579880" y="1911600"/>
              <a:chExt cx="2444760" cy="3032640"/>
            </a:xfrm>
          </p:grpSpPr>
          <p:sp>
            <p:nvSpPr>
              <p:cNvPr id="229" name="CustomShape 4"/>
              <p:cNvSpPr/>
              <p:nvPr/>
            </p:nvSpPr>
            <p:spPr>
              <a:xfrm flipH="1" flipV="1">
                <a:off x="8579520" y="1911240"/>
                <a:ext cx="2442600" cy="151524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30" name="CustomShape 5"/>
              <p:cNvSpPr/>
              <p:nvPr/>
            </p:nvSpPr>
            <p:spPr>
              <a:xfrm rot="10800000" flipV="1">
                <a:off x="8582040" y="3428640"/>
                <a:ext cx="2442600" cy="151524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231" name="CustomShape 6"/>
            <p:cNvSpPr/>
            <p:nvPr/>
          </p:nvSpPr>
          <p:spPr>
            <a:xfrm flipH="1">
              <a:off x="85802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32" name="CustomShape 7"/>
            <p:cNvSpPr/>
            <p:nvPr/>
          </p:nvSpPr>
          <p:spPr>
            <a:xfrm flipH="1">
              <a:off x="858024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1167480" y="252720"/>
            <a:ext cx="6219360" cy="326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Group 1"/>
          <p:cNvGrpSpPr/>
          <p:nvPr/>
        </p:nvGrpSpPr>
        <p:grpSpPr>
          <a:xfrm>
            <a:off x="0" y="0"/>
            <a:ext cx="12190320" cy="6856920"/>
            <a:chOff x="0" y="0"/>
            <a:chExt cx="12190320" cy="6856920"/>
          </a:xfrm>
        </p:grpSpPr>
        <p:sp>
          <p:nvSpPr>
            <p:cNvPr id="272" name="CustomShape 2"/>
            <p:cNvSpPr/>
            <p:nvPr/>
          </p:nvSpPr>
          <p:spPr>
            <a:xfrm flipH="1">
              <a:off x="85802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73" name="CustomShape 3"/>
            <p:cNvSpPr/>
            <p:nvPr/>
          </p:nvSpPr>
          <p:spPr>
            <a:xfrm flipH="1">
              <a:off x="858024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74" name="CustomShape 4"/>
            <p:cNvSpPr/>
            <p:nvPr/>
          </p:nvSpPr>
          <p:spPr>
            <a:xfrm>
              <a:off x="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275" name="Group 5"/>
            <p:cNvGrpSpPr/>
            <p:nvPr/>
          </p:nvGrpSpPr>
          <p:grpSpPr>
            <a:xfrm>
              <a:off x="8083080" y="5589720"/>
              <a:ext cx="1570320" cy="1266120"/>
              <a:chOff x="8083080" y="5589720"/>
              <a:chExt cx="1570320" cy="1266120"/>
            </a:xfrm>
          </p:grpSpPr>
          <p:sp>
            <p:nvSpPr>
              <p:cNvPr id="276" name="CustomShape 6"/>
              <p:cNvSpPr/>
              <p:nvPr/>
            </p:nvSpPr>
            <p:spPr>
              <a:xfrm rot="5400000" flipH="1" flipV="1">
                <a:off x="86274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77" name="CustomShape 7"/>
              <p:cNvSpPr/>
              <p:nvPr/>
            </p:nvSpPr>
            <p:spPr>
              <a:xfrm rot="16200000" flipV="1">
                <a:off x="7842600" y="5829840"/>
                <a:ext cx="1266120" cy="785160"/>
              </a:xfrm>
              <a:custGeom>
                <a:avLst/>
                <a:gdLst/>
                <a:ahLst/>
                <a:cxnLst/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roup 1"/>
          <p:cNvGrpSpPr/>
          <p:nvPr/>
        </p:nvGrpSpPr>
        <p:grpSpPr>
          <a:xfrm>
            <a:off x="-720" y="0"/>
            <a:ext cx="12191040" cy="6858000"/>
            <a:chOff x="-720" y="0"/>
            <a:chExt cx="12191040" cy="6858000"/>
          </a:xfrm>
        </p:grpSpPr>
        <p:sp>
          <p:nvSpPr>
            <p:cNvPr id="317" name="CustomShape 2"/>
            <p:cNvSpPr/>
            <p:nvPr/>
          </p:nvSpPr>
          <p:spPr>
            <a:xfrm flipH="1">
              <a:off x="8580240" y="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18" name="CustomShape 3"/>
            <p:cNvSpPr/>
            <p:nvPr/>
          </p:nvSpPr>
          <p:spPr>
            <a:xfrm rot="5400000" flipH="1">
              <a:off x="-720" y="324792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7" name="Group 1"/>
          <p:cNvGrpSpPr/>
          <p:nvPr/>
        </p:nvGrpSpPr>
        <p:grpSpPr>
          <a:xfrm>
            <a:off x="0" y="0"/>
            <a:ext cx="12207600" cy="6856920"/>
            <a:chOff x="0" y="0"/>
            <a:chExt cx="12207600" cy="6856920"/>
          </a:xfrm>
        </p:grpSpPr>
        <p:sp>
          <p:nvSpPr>
            <p:cNvPr id="358" name="CustomShape 2"/>
            <p:cNvSpPr/>
            <p:nvPr/>
          </p:nvSpPr>
          <p:spPr>
            <a:xfrm>
              <a:off x="0" y="2286000"/>
              <a:ext cx="12207600" cy="4570920"/>
            </a:xfrm>
            <a:prstGeom prst="rect">
              <a:avLst/>
            </a:prstGeom>
            <a:solidFill>
              <a:srgbClr val="006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59" name="CustomShape 3"/>
            <p:cNvSpPr/>
            <p:nvPr/>
          </p:nvSpPr>
          <p:spPr>
            <a:xfrm flipH="1">
              <a:off x="8597160" y="3246840"/>
              <a:ext cx="3610080" cy="3610080"/>
            </a:xfrm>
            <a:custGeom>
              <a:avLst/>
              <a:gdLst/>
              <a:ahLst/>
              <a:cxnLst/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60" name="CustomShape 4"/>
            <p:cNvSpPr/>
            <p:nvPr/>
          </p:nvSpPr>
          <p:spPr>
            <a:xfrm>
              <a:off x="0" y="0"/>
              <a:ext cx="932760" cy="932760"/>
            </a:xfrm>
            <a:custGeom>
              <a:avLst/>
              <a:gdLst/>
              <a:ahLst/>
              <a:cxnLst/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TextShape 1"/>
          <p:cNvSpPr/>
          <p:nvPr/>
        </p:nvSpPr>
        <p:spPr>
          <a:xfrm>
            <a:off x="958792" y="17280"/>
            <a:ext cx="8727958" cy="3870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endParaRPr lang="en-US" altLang="ja-JP" sz="6000" b="1" spc="-1" dirty="0">
              <a:solidFill>
                <a:srgbClr val="000000"/>
              </a:solidFill>
              <a:latin typeface="Tenorite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6000" b="1" spc="-1" dirty="0">
                <a:solidFill>
                  <a:srgbClr val="000000"/>
                </a:solidFill>
                <a:latin typeface="Tenorite"/>
              </a:rPr>
              <a:t>「マイペース室」の提案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622" name="TextShape 2"/>
          <p:cNvSpPr/>
          <p:nvPr/>
        </p:nvSpPr>
        <p:spPr>
          <a:xfrm>
            <a:off x="3312000" y="5760000"/>
            <a:ext cx="180360" cy="42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623" name="TextShape 3"/>
          <p:cNvSpPr/>
          <p:nvPr/>
        </p:nvSpPr>
        <p:spPr>
          <a:xfrm>
            <a:off x="6096000" y="4229460"/>
            <a:ext cx="5151960" cy="174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4400" b="1" spc="-1" dirty="0">
                <a:solidFill>
                  <a:srgbClr val="000000"/>
                </a:solidFill>
                <a:latin typeface="Tenorite"/>
              </a:rPr>
              <a:t>問題解決の思考法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24" name="TextShape 4"/>
          <p:cNvSpPr/>
          <p:nvPr/>
        </p:nvSpPr>
        <p:spPr>
          <a:xfrm>
            <a:off x="1260540" y="679156"/>
            <a:ext cx="2550969" cy="6517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altLang="en-US" spc="-1" dirty="0">
                <a:latin typeface="Arial"/>
              </a:rPr>
              <a:t>江袋有葉　　小松杏南</a:t>
            </a:r>
            <a:endParaRPr lang="en-US" altLang="ja-JP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ja-JP" altLang="en-US" spc="-1" dirty="0">
                <a:latin typeface="Arial"/>
              </a:rPr>
              <a:t>田頭一樹　　滝澤壮悦</a:t>
            </a:r>
            <a:endParaRPr lang="en-US" altLang="ja-JP" spc="-1" dirty="0">
              <a:latin typeface="Arial"/>
            </a:endParaRPr>
          </a:p>
        </p:txBody>
      </p:sp>
      <p:sp>
        <p:nvSpPr>
          <p:cNvPr id="2" name="TextShape 3">
            <a:extLst>
              <a:ext uri="{FF2B5EF4-FFF2-40B4-BE49-F238E27FC236}">
                <a16:creationId xmlns:a16="http://schemas.microsoft.com/office/drawing/2014/main" id="{3B56F2F7-13DF-AAF8-3150-5A1F26708242}"/>
              </a:ext>
            </a:extLst>
          </p:cNvPr>
          <p:cNvSpPr/>
          <p:nvPr/>
        </p:nvSpPr>
        <p:spPr>
          <a:xfrm>
            <a:off x="1229765" y="226337"/>
            <a:ext cx="2550969" cy="51785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800" b="1" spc="-1" dirty="0">
                <a:solidFill>
                  <a:srgbClr val="000000"/>
                </a:solidFill>
                <a:latin typeface="Tenorite"/>
              </a:rPr>
              <a:t>チーム堅揚げ</a:t>
            </a:r>
            <a:endParaRPr lang="en-US" sz="2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TextShape 1"/>
          <p:cNvSpPr/>
          <p:nvPr/>
        </p:nvSpPr>
        <p:spPr>
          <a:xfrm>
            <a:off x="1158840" y="101880"/>
            <a:ext cx="9777960" cy="174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000000"/>
                </a:solidFill>
                <a:latin typeface="Tenorite"/>
              </a:rPr>
              <a:t>目次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626" name="TextShape 2"/>
          <p:cNvSpPr/>
          <p:nvPr/>
        </p:nvSpPr>
        <p:spPr>
          <a:xfrm>
            <a:off x="1158840" y="2017440"/>
            <a:ext cx="9777960" cy="336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3200" b="0" strike="noStrike" spc="-1">
                <a:solidFill>
                  <a:srgbClr val="000000"/>
                </a:solidFill>
                <a:latin typeface="Tenorite"/>
              </a:rPr>
              <a:t>現状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3200" b="0" strike="noStrike" spc="-1">
                <a:solidFill>
                  <a:srgbClr val="000000"/>
                </a:solidFill>
                <a:latin typeface="Tenorite"/>
              </a:rPr>
              <a:t>潜在的ニーズ及び課題定義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3200" b="0" strike="noStrike" spc="-1">
                <a:solidFill>
                  <a:srgbClr val="000000"/>
                </a:solidFill>
                <a:latin typeface="Tenorite"/>
              </a:rPr>
              <a:t>コンセプト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3200" b="0" strike="noStrike" spc="-1">
                <a:solidFill>
                  <a:srgbClr val="000000"/>
                </a:solidFill>
                <a:latin typeface="Tenorite"/>
              </a:rPr>
              <a:t>プロダクト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3200" b="0" strike="noStrike" spc="-1">
                <a:solidFill>
                  <a:srgbClr val="000000"/>
                </a:solidFill>
                <a:latin typeface="Tenorite"/>
              </a:rPr>
              <a:t>期待される効果</a:t>
            </a: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/>
          <p:nvPr/>
        </p:nvSpPr>
        <p:spPr>
          <a:xfrm>
            <a:off x="1224000" y="360000"/>
            <a:ext cx="4463640" cy="21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000000"/>
                </a:solidFill>
                <a:latin typeface="Tenorite"/>
              </a:rPr>
              <a:t>現状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628" name="TextShape 2"/>
          <p:cNvSpPr/>
          <p:nvPr/>
        </p:nvSpPr>
        <p:spPr>
          <a:xfrm>
            <a:off x="1537200" y="2163960"/>
            <a:ext cx="4582800" cy="1363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ja-JP" sz="3600" b="1" strike="noStrike" spc="-1">
                <a:latin typeface="Arial"/>
                <a:ea typeface="Noto Sans CJK JP"/>
              </a:rPr>
              <a:t>ユーザー例</a:t>
            </a:r>
            <a:r>
              <a:rPr lang="en-US" sz="3600" b="1" strike="noStrike" spc="-1">
                <a:latin typeface="Arial"/>
                <a:ea typeface="Noto Sans CJK JP"/>
              </a:rPr>
              <a:t>:</a:t>
            </a:r>
            <a:r>
              <a:rPr lang="ja-JP" sz="3600" b="1" strike="noStrike" spc="-1">
                <a:latin typeface="Arial"/>
                <a:ea typeface="Noto Sans CJK JP"/>
              </a:rPr>
              <a:t>今野さん</a:t>
            </a:r>
            <a:endParaRPr lang="en-US" sz="3600" b="1" strike="noStrike" spc="-1">
              <a:latin typeface="Arial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sz="3600" b="1" strike="noStrike" spc="-1">
                <a:latin typeface="Arial"/>
                <a:ea typeface="Noto Sans CJK JP"/>
              </a:rPr>
              <a:t>    </a:t>
            </a:r>
            <a:r>
              <a:rPr lang="ja-JP" sz="3600" b="1" strike="noStrike" spc="-1">
                <a:latin typeface="Arial"/>
                <a:ea typeface="Noto Sans CJK JP"/>
              </a:rPr>
              <a:t>勉強場所</a:t>
            </a:r>
            <a:r>
              <a:rPr lang="en-US" sz="3600" b="1" strike="noStrike" spc="-1">
                <a:latin typeface="Arial"/>
                <a:ea typeface="Noto Sans CJK JP"/>
              </a:rPr>
              <a:t>:</a:t>
            </a:r>
            <a:r>
              <a:rPr lang="ja-JP" sz="3600" b="1" strike="noStrike" spc="-1">
                <a:latin typeface="Arial"/>
                <a:ea typeface="Noto Sans CJK JP"/>
              </a:rPr>
              <a:t>自宅</a:t>
            </a:r>
            <a:endParaRPr lang="en-US" sz="3600" b="1" strike="noStrike" spc="-1">
              <a:latin typeface="Arial"/>
            </a:endParaRPr>
          </a:p>
        </p:txBody>
      </p:sp>
      <p:sp>
        <p:nvSpPr>
          <p:cNvPr id="629" name="TextShape 3"/>
          <p:cNvSpPr/>
          <p:nvPr/>
        </p:nvSpPr>
        <p:spPr>
          <a:xfrm>
            <a:off x="1611720" y="3568320"/>
            <a:ext cx="9868074" cy="75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sz="3600" b="0" strike="noStrike" spc="-1" dirty="0">
                <a:latin typeface="Arial"/>
              </a:rPr>
              <a:t>なぜ自宅か</a:t>
            </a:r>
            <a:r>
              <a:rPr lang="en-US" sz="3600" b="0" strike="noStrike" spc="-1" dirty="0">
                <a:latin typeface="Arial"/>
              </a:rPr>
              <a:t>?  :</a:t>
            </a:r>
            <a:r>
              <a:rPr lang="ja-JP" sz="3600" b="1" strike="noStrike" spc="-1" dirty="0">
                <a:latin typeface="Arial"/>
              </a:rPr>
              <a:t>「一人で勉強がしたいから」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630" name="TextShape 4"/>
          <p:cNvSpPr/>
          <p:nvPr/>
        </p:nvSpPr>
        <p:spPr>
          <a:xfrm>
            <a:off x="5112000" y="4680000"/>
            <a:ext cx="6847628" cy="141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sz="3600" b="1" strike="noStrike" spc="-1" dirty="0">
                <a:latin typeface="Arial"/>
              </a:rPr>
              <a:t>しかし、犬を含めた</a:t>
            </a:r>
            <a:r>
              <a:rPr lang="ja-JP" sz="3600" b="1" strike="noStrike" spc="-1" dirty="0">
                <a:solidFill>
                  <a:srgbClr val="C9211E"/>
                </a:solidFill>
                <a:latin typeface="Arial"/>
              </a:rPr>
              <a:t>誘惑が多く</a:t>
            </a:r>
            <a:endParaRPr lang="en-US" sz="3600" b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ja-JP" sz="3600" b="1" strike="noStrike" spc="-1" dirty="0">
                <a:latin typeface="Arial"/>
              </a:rPr>
              <a:t>集中が損なわれることがある</a:t>
            </a:r>
            <a:endParaRPr lang="en-US" sz="3600" b="1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TextShape 1"/>
          <p:cNvSpPr/>
          <p:nvPr/>
        </p:nvSpPr>
        <p:spPr>
          <a:xfrm>
            <a:off x="680385" y="1928160"/>
            <a:ext cx="11647953" cy="75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sz="3600" b="1" strike="noStrike" spc="-1" dirty="0">
                <a:latin typeface="Arial"/>
              </a:rPr>
              <a:t>一人で勉強ができ、誘惑の少ない場所の例</a:t>
            </a:r>
            <a:r>
              <a:rPr lang="en-US" sz="3600" b="1" strike="noStrike" spc="-1" dirty="0">
                <a:latin typeface="Arial"/>
              </a:rPr>
              <a:t>:</a:t>
            </a:r>
            <a:r>
              <a:rPr lang="ja-JP" sz="3600" b="1" strike="noStrike" spc="-1" dirty="0">
                <a:latin typeface="Arial"/>
              </a:rPr>
              <a:t>「図書館」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633" name="CustomShape 2"/>
          <p:cNvSpPr/>
          <p:nvPr/>
        </p:nvSpPr>
        <p:spPr>
          <a:xfrm>
            <a:off x="4104000" y="2808000"/>
            <a:ext cx="863640" cy="1871640"/>
          </a:xfrm>
          <a:custGeom>
            <a:avLst/>
            <a:gdLst/>
            <a:ahLst/>
            <a:cxnLst/>
            <a:rect l="l" t="t" r="r" b="b"/>
            <a:pathLst>
              <a:path w="2402" h="5202">
                <a:moveTo>
                  <a:pt x="600" y="0"/>
                </a:moveTo>
                <a:lnTo>
                  <a:pt x="600" y="3900"/>
                </a:lnTo>
                <a:lnTo>
                  <a:pt x="0" y="3900"/>
                </a:lnTo>
                <a:lnTo>
                  <a:pt x="1200" y="5201"/>
                </a:lnTo>
                <a:lnTo>
                  <a:pt x="2401" y="3900"/>
                </a:lnTo>
                <a:lnTo>
                  <a:pt x="1800" y="3900"/>
                </a:lnTo>
                <a:lnTo>
                  <a:pt x="1800" y="0"/>
                </a:lnTo>
                <a:lnTo>
                  <a:pt x="600" y="0"/>
                </a:lnTo>
              </a:path>
            </a:pathLst>
          </a:custGeom>
          <a:solidFill>
            <a:schemeClr val="accent1">
              <a:lumMod val="75000"/>
            </a:schemeClr>
          </a:solidFill>
          <a:ln w="0"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ja-JP" altLang="en-US" dirty="0"/>
          </a:p>
        </p:txBody>
      </p:sp>
      <p:sp>
        <p:nvSpPr>
          <p:cNvPr id="634" name="TextShape 3"/>
          <p:cNvSpPr/>
          <p:nvPr/>
        </p:nvSpPr>
        <p:spPr>
          <a:xfrm>
            <a:off x="4896000" y="3528000"/>
            <a:ext cx="3010320" cy="56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sz="2600" b="0" strike="noStrike" spc="-1">
                <a:latin typeface="Arial"/>
              </a:rPr>
              <a:t>なぜ使わないのか</a:t>
            </a:r>
            <a:r>
              <a:rPr lang="en-US" sz="2600" b="0" strike="noStrike" spc="-1">
                <a:latin typeface="Arial"/>
              </a:rPr>
              <a:t>?</a:t>
            </a:r>
          </a:p>
        </p:txBody>
      </p:sp>
      <p:sp>
        <p:nvSpPr>
          <p:cNvPr id="635" name="TextShape 4"/>
          <p:cNvSpPr/>
          <p:nvPr/>
        </p:nvSpPr>
        <p:spPr>
          <a:xfrm>
            <a:off x="3095999" y="4680000"/>
            <a:ext cx="5794503" cy="97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ja-JP" sz="4800" b="1" strike="noStrike" spc="-1" dirty="0">
                <a:latin typeface="Arial"/>
              </a:rPr>
              <a:t>潜在的ニーズを探る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636" name="TextShape 5"/>
          <p:cNvSpPr/>
          <p:nvPr/>
        </p:nvSpPr>
        <p:spPr>
          <a:xfrm>
            <a:off x="1224000" y="360000"/>
            <a:ext cx="4463640" cy="21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000000"/>
                </a:solidFill>
                <a:latin typeface="Tenorite"/>
              </a:rPr>
              <a:t>現状</a:t>
            </a:r>
            <a:endParaRPr lang="en-US" sz="4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TextShape 1"/>
          <p:cNvSpPr/>
          <p:nvPr/>
        </p:nvSpPr>
        <p:spPr>
          <a:xfrm>
            <a:off x="805680" y="144000"/>
            <a:ext cx="9777960" cy="1599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000000"/>
                </a:solidFill>
                <a:latin typeface="Tenorite"/>
              </a:rPr>
              <a:t>潜在的ニーズ及び課題定義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638" name="TextShape 2"/>
          <p:cNvSpPr/>
          <p:nvPr/>
        </p:nvSpPr>
        <p:spPr>
          <a:xfrm>
            <a:off x="660240" y="2592000"/>
            <a:ext cx="10427400" cy="194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marL="343080" indent="-28296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ja-JP" sz="3600" b="1" strike="noStrike" spc="-1">
                <a:solidFill>
                  <a:srgbClr val="FFFFFF"/>
                </a:solidFill>
                <a:latin typeface="Tenorite"/>
              </a:rPr>
              <a:t>考案した潜在的ニーズ</a:t>
            </a:r>
            <a:endParaRPr lang="en-US" sz="3600" b="0" strike="noStrike" spc="-1">
              <a:latin typeface="Arial"/>
            </a:endParaRPr>
          </a:p>
        </p:txBody>
      </p:sp>
      <p:sp>
        <p:nvSpPr>
          <p:cNvPr id="639" name="TextShape 3"/>
          <p:cNvSpPr/>
          <p:nvPr/>
        </p:nvSpPr>
        <p:spPr>
          <a:xfrm>
            <a:off x="660240" y="4535640"/>
            <a:ext cx="10427400" cy="194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marL="343080" indent="-28296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ja-JP" sz="3600" b="1" strike="noStrike" spc="-1">
                <a:solidFill>
                  <a:srgbClr val="FFFFFF"/>
                </a:solidFill>
                <a:latin typeface="Tenorite"/>
              </a:rPr>
              <a:t>課題定義</a:t>
            </a:r>
            <a:endParaRPr lang="en-US" sz="3600" b="0" strike="noStrike" spc="-1">
              <a:latin typeface="Arial"/>
            </a:endParaRPr>
          </a:p>
        </p:txBody>
      </p:sp>
      <p:sp>
        <p:nvSpPr>
          <p:cNvPr id="640" name="テキスト ボックス 639"/>
          <p:cNvSpPr txBox="1"/>
          <p:nvPr/>
        </p:nvSpPr>
        <p:spPr>
          <a:xfrm>
            <a:off x="834839" y="3240000"/>
            <a:ext cx="10156067" cy="1407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lang="en-US" sz="3600" b="1" strike="noStrike" spc="-1" dirty="0">
                <a:solidFill>
                  <a:srgbClr val="FFFFFF"/>
                </a:solidFill>
                <a:latin typeface="Tenorite"/>
              </a:rPr>
              <a:t>  </a:t>
            </a:r>
            <a:r>
              <a:rPr lang="ja-JP" sz="3600" b="1" strike="noStrike" spc="-1" dirty="0">
                <a:solidFill>
                  <a:srgbClr val="FFFFFF"/>
                </a:solidFill>
                <a:latin typeface="Tenorite"/>
              </a:rPr>
              <a:t>勉強をすぐに切り上げて、</a:t>
            </a:r>
            <a:endParaRPr lang="en-US" sz="3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lang="en-US" sz="3600" b="1" strike="noStrike" spc="-1" dirty="0">
                <a:solidFill>
                  <a:srgbClr val="FFFFFF"/>
                </a:solidFill>
                <a:latin typeface="Tenorite"/>
              </a:rPr>
              <a:t>                                        </a:t>
            </a:r>
            <a:r>
              <a:rPr lang="ja-JP" sz="3600" b="1" strike="noStrike" spc="-1" dirty="0">
                <a:solidFill>
                  <a:srgbClr val="FFFFFF"/>
                </a:solidFill>
                <a:latin typeface="Tenorite"/>
              </a:rPr>
              <a:t>他の事に切り替えられる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641" name="テキスト ボックス 640"/>
          <p:cNvSpPr txBox="1"/>
          <p:nvPr/>
        </p:nvSpPr>
        <p:spPr>
          <a:xfrm>
            <a:off x="887040" y="5082120"/>
            <a:ext cx="10103866" cy="1407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lang="ja-JP" sz="3600" b="1" strike="noStrike" spc="-1">
                <a:solidFill>
                  <a:srgbClr val="FFFFFF"/>
                </a:solidFill>
                <a:latin typeface="Tenorite"/>
              </a:rPr>
              <a:t>「どうすれば即座に他の事へ</a:t>
            </a:r>
            <a:endParaRPr lang="en-US" sz="3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Tenorite"/>
              </a:rPr>
              <a:t>                      </a:t>
            </a:r>
            <a:r>
              <a:rPr lang="ja-JP" sz="3600" b="1" strike="noStrike" spc="-1">
                <a:solidFill>
                  <a:srgbClr val="FFFFFF"/>
                </a:solidFill>
                <a:latin typeface="Tenorite"/>
              </a:rPr>
              <a:t>切り替えられる空間を作れるか</a:t>
            </a:r>
            <a:r>
              <a:rPr lang="en-US" sz="3600" b="1" strike="noStrike" spc="-1">
                <a:solidFill>
                  <a:srgbClr val="FFFFFF"/>
                </a:solidFill>
                <a:latin typeface="Tenorite"/>
              </a:rPr>
              <a:t>?</a:t>
            </a:r>
            <a:r>
              <a:rPr lang="ja-JP" sz="3600" b="1" strike="noStrike" spc="-1">
                <a:solidFill>
                  <a:srgbClr val="FFFFFF"/>
                </a:solidFill>
                <a:latin typeface="Tenorite"/>
              </a:rPr>
              <a:t>」</a:t>
            </a:r>
            <a:endParaRPr lang="en-US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TextShape 1"/>
          <p:cNvSpPr/>
          <p:nvPr/>
        </p:nvSpPr>
        <p:spPr>
          <a:xfrm>
            <a:off x="1167480" y="177480"/>
            <a:ext cx="6244920" cy="326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7200" b="1" strike="noStrike" spc="-1" dirty="0">
                <a:solidFill>
                  <a:srgbClr val="FFFFFF"/>
                </a:solidFill>
                <a:latin typeface="Tenorite"/>
              </a:rPr>
              <a:t>コンセプト</a:t>
            </a:r>
            <a:endParaRPr lang="en-US" sz="7200" b="0" strike="noStrike" spc="-1" dirty="0">
              <a:latin typeface="Arial"/>
            </a:endParaRPr>
          </a:p>
        </p:txBody>
      </p:sp>
      <p:sp>
        <p:nvSpPr>
          <p:cNvPr id="643" name="TextShape 2"/>
          <p:cNvSpPr/>
          <p:nvPr/>
        </p:nvSpPr>
        <p:spPr>
          <a:xfrm>
            <a:off x="1080000" y="3780000"/>
            <a:ext cx="6244920" cy="91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4000" b="0" strike="noStrike" spc="-1">
                <a:solidFill>
                  <a:srgbClr val="FFFFFF"/>
                </a:solidFill>
                <a:latin typeface="Tenorite"/>
              </a:rPr>
              <a:t>ネットカフェ風の個室を</a:t>
            </a:r>
            <a:endParaRPr lang="en-US" sz="40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ja-JP" sz="4000" b="0" strike="noStrike" spc="-1">
                <a:solidFill>
                  <a:srgbClr val="FFFFFF"/>
                </a:solidFill>
                <a:latin typeface="Tenorite"/>
              </a:rPr>
              <a:t>学内に設置する！</a:t>
            </a:r>
            <a:endParaRPr lang="en-US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TextShape 10"/>
          <p:cNvSpPr/>
          <p:nvPr/>
        </p:nvSpPr>
        <p:spPr>
          <a:xfrm>
            <a:off x="1224000" y="360000"/>
            <a:ext cx="4463640" cy="21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000000"/>
                </a:solidFill>
                <a:latin typeface="Tenorite"/>
              </a:rPr>
              <a:t>プロダクト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645" name="テキスト ボックス 644"/>
          <p:cNvSpPr txBox="1"/>
          <p:nvPr/>
        </p:nvSpPr>
        <p:spPr>
          <a:xfrm>
            <a:off x="1440000" y="2019960"/>
            <a:ext cx="5974788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latin typeface="Arial"/>
              </a:rPr>
              <a:t>場所：ラーモンズの一角に</a:t>
            </a:r>
            <a:r>
              <a:rPr lang="en-US" sz="3200" b="1" strike="noStrike" spc="-1" dirty="0">
                <a:latin typeface="Arial"/>
              </a:rPr>
              <a:t>3</a:t>
            </a:r>
            <a:r>
              <a:rPr lang="ja-JP" sz="3200" b="1" strike="noStrike" spc="-1" dirty="0">
                <a:latin typeface="Arial"/>
              </a:rPr>
              <a:t>室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46" name="テキスト ボックス 645"/>
          <p:cNvSpPr txBox="1"/>
          <p:nvPr/>
        </p:nvSpPr>
        <p:spPr>
          <a:xfrm>
            <a:off x="1440000" y="2700000"/>
            <a:ext cx="7667786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latin typeface="Arial"/>
              </a:rPr>
              <a:t>・給湯室を併設し、簡易的な食事が可能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47" name="テキスト ボックス 646"/>
          <p:cNvSpPr txBox="1"/>
          <p:nvPr/>
        </p:nvSpPr>
        <p:spPr>
          <a:xfrm>
            <a:off x="1440000" y="3319920"/>
            <a:ext cx="4055453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latin typeface="Arial"/>
              </a:rPr>
              <a:t>・防音性を備えた壁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48" name="テキスト ボックス 647"/>
          <p:cNvSpPr txBox="1"/>
          <p:nvPr/>
        </p:nvSpPr>
        <p:spPr>
          <a:xfrm>
            <a:off x="1440359" y="3999960"/>
            <a:ext cx="4978547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latin typeface="Arial"/>
              </a:rPr>
              <a:t>・リクライニングチェア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49" name="テキスト ボックス 648"/>
          <p:cNvSpPr txBox="1"/>
          <p:nvPr/>
        </p:nvSpPr>
        <p:spPr>
          <a:xfrm>
            <a:off x="8640000" y="5040000"/>
            <a:ext cx="1095120" cy="421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1800" b="0" strike="noStrike" spc="-1">
                <a:latin typeface="Arial"/>
              </a:rPr>
              <a:t>間取り図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2EBCF0A-250E-D1E0-5F65-CB33A1021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560" y="726783"/>
            <a:ext cx="2027914" cy="270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67FBA1-32DF-F943-DCBD-A18D44E21C6D}"/>
              </a:ext>
            </a:extLst>
          </p:cNvPr>
          <p:cNvSpPr txBox="1"/>
          <p:nvPr/>
        </p:nvSpPr>
        <p:spPr>
          <a:xfrm>
            <a:off x="9301270" y="342900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室内のイメージ</a:t>
            </a:r>
          </a:p>
        </p:txBody>
      </p:sp>
      <p:pic>
        <p:nvPicPr>
          <p:cNvPr id="47" name="図 46">
            <a:extLst>
              <a:ext uri="{FF2B5EF4-FFF2-40B4-BE49-F238E27FC236}">
                <a16:creationId xmlns:a16="http://schemas.microsoft.com/office/drawing/2014/main" id="{CADE960F-280D-B51D-2B78-54DF56309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6930" y="3936586"/>
            <a:ext cx="4964270" cy="25639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TextShape 1"/>
          <p:cNvSpPr/>
          <p:nvPr/>
        </p:nvSpPr>
        <p:spPr>
          <a:xfrm>
            <a:off x="1167480" y="69120"/>
            <a:ext cx="9777960" cy="170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4800" b="1" strike="noStrike" spc="-1">
                <a:solidFill>
                  <a:srgbClr val="FFFFFF"/>
                </a:solidFill>
                <a:latin typeface="Tenorite"/>
              </a:rPr>
              <a:t>期待される効果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651" name="テキスト ボックス 650"/>
          <p:cNvSpPr txBox="1"/>
          <p:nvPr/>
        </p:nvSpPr>
        <p:spPr>
          <a:xfrm>
            <a:off x="786240" y="1980000"/>
            <a:ext cx="10421950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行動</a:t>
            </a:r>
            <a:r>
              <a:rPr lang="en-US" sz="3200" b="1" strike="noStrike" spc="-1" dirty="0">
                <a:solidFill>
                  <a:srgbClr val="FFFFFF"/>
                </a:solidFill>
                <a:latin typeface="Arial"/>
              </a:rPr>
              <a:t>(</a:t>
            </a:r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勉強</a:t>
            </a:r>
            <a:r>
              <a:rPr lang="en-US" sz="3200" b="1" strike="noStrike" spc="-1" dirty="0">
                <a:solidFill>
                  <a:srgbClr val="FFFFFF"/>
                </a:solidFill>
                <a:latin typeface="Arial"/>
              </a:rPr>
              <a:t>)</a:t>
            </a:r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と行動</a:t>
            </a:r>
            <a:r>
              <a:rPr lang="en-US" sz="3200" b="1" strike="noStrike" spc="-1" dirty="0">
                <a:solidFill>
                  <a:srgbClr val="FFFFFF"/>
                </a:solidFill>
                <a:latin typeface="Arial"/>
              </a:rPr>
              <a:t>(</a:t>
            </a:r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睡眠、食事、</a:t>
            </a:r>
            <a:r>
              <a:rPr lang="en-US" sz="3200" b="1" strike="noStrike" spc="-1" dirty="0">
                <a:solidFill>
                  <a:srgbClr val="FFFFFF"/>
                </a:solidFill>
                <a:latin typeface="Arial"/>
              </a:rPr>
              <a:t>etc...)</a:t>
            </a:r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の間が短縮される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52" name="フリーフォーム: 図形 651"/>
          <p:cNvSpPr/>
          <p:nvPr/>
        </p:nvSpPr>
        <p:spPr>
          <a:xfrm>
            <a:off x="3232086" y="2660040"/>
            <a:ext cx="392935" cy="72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5400" y="0"/>
                </a:moveTo>
                <a:lnTo>
                  <a:pt x="5400" y="16200"/>
                </a:lnTo>
                <a:lnTo>
                  <a:pt x="0" y="16200"/>
                </a:lnTo>
                <a:lnTo>
                  <a:pt x="10800" y="21600"/>
                </a:lnTo>
                <a:lnTo>
                  <a:pt x="21600" y="16200"/>
                </a:lnTo>
                <a:lnTo>
                  <a:pt x="16200" y="16200"/>
                </a:lnTo>
                <a:lnTo>
                  <a:pt x="162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653" name="テキスト ボックス 652"/>
          <p:cNvSpPr txBox="1"/>
          <p:nvPr/>
        </p:nvSpPr>
        <p:spPr>
          <a:xfrm>
            <a:off x="767159" y="3420000"/>
            <a:ext cx="10902757" cy="680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ja-JP" sz="3200" b="1" strike="noStrike" spc="-1" dirty="0">
                <a:solidFill>
                  <a:srgbClr val="FFFFFF"/>
                </a:solidFill>
                <a:latin typeface="Arial"/>
              </a:rPr>
              <a:t>自宅よりも優れた、誘惑の無い一人の環境で勉強が可能！</a:t>
            </a: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TextShape 1"/>
          <p:cNvSpPr/>
          <p:nvPr/>
        </p:nvSpPr>
        <p:spPr>
          <a:xfrm>
            <a:off x="800640" y="1260000"/>
            <a:ext cx="6219360" cy="3261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sz="6000" b="1" strike="noStrike" spc="-1">
                <a:solidFill>
                  <a:srgbClr val="000000"/>
                </a:solidFill>
                <a:latin typeface="Tenorite"/>
              </a:rPr>
              <a:t>ご清聴ありがとうございました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230</Words>
  <Application>Microsoft Office PowerPoint</Application>
  <PresentationFormat>ワイド画面</PresentationFormat>
  <Paragraphs>52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14</vt:i4>
      </vt:variant>
      <vt:variant>
        <vt:lpstr>スライド タイトル</vt:lpstr>
      </vt:variant>
      <vt:variant>
        <vt:i4>9</vt:i4>
      </vt:variant>
    </vt:vector>
  </HeadingPairs>
  <TitlesOfParts>
    <vt:vector size="28" baseType="lpstr">
      <vt:lpstr>Noto Serif CJK JP</vt:lpstr>
      <vt:lpstr>Arial</vt:lpstr>
      <vt:lpstr>Symbol</vt:lpstr>
      <vt:lpstr>Tenorite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dc:subject/>
  <dc:creator/>
  <dc:description/>
  <cp:lastModifiedBy>滝澤　壮悦</cp:lastModifiedBy>
  <cp:revision>21</cp:revision>
  <dcterms:created xsi:type="dcterms:W3CDTF">2024-05-28T02:55:27Z</dcterms:created>
  <dcterms:modified xsi:type="dcterms:W3CDTF">2024-05-28T16:09:10Z</dcterms:modified>
  <dc:language>ja-JP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Notes">
    <vt:i4>13</vt:i4>
  </property>
  <property fmtid="{D5CDD505-2E9C-101B-9397-08002B2CF9AE}" pid="4" name="PresentationFormat">
    <vt:lpwstr>Widescreen</vt:lpwstr>
  </property>
  <property fmtid="{D5CDD505-2E9C-101B-9397-08002B2CF9AE}" pid="5" name="Slides">
    <vt:i4>13</vt:i4>
  </property>
</Properties>
</file>