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8" r:id="rId5"/>
    <p:sldId id="305" r:id="rId6"/>
    <p:sldId id="274" r:id="rId7"/>
    <p:sldId id="275" r:id="rId8"/>
    <p:sldId id="308" r:id="rId9"/>
    <p:sldId id="270" r:id="rId10"/>
    <p:sldId id="299" r:id="rId11"/>
    <p:sldId id="311" r:id="rId12"/>
    <p:sldId id="306" r:id="rId13"/>
    <p:sldId id="302" r:id="rId14"/>
    <p:sldId id="307" r:id="rId15"/>
    <p:sldId id="312" r:id="rId16"/>
    <p:sldId id="303" r:id="rId17"/>
    <p:sldId id="314" r:id="rId18"/>
    <p:sldId id="271" r:id="rId19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5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00DBB8-2A9A-4AFB-892B-6094C4BD4A96}" v="43" dt="2024-05-27T15:04:51.1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4" autoAdjust="0"/>
    <p:restoredTop sz="94598" autoAdjust="0"/>
  </p:normalViewPr>
  <p:slideViewPr>
    <p:cSldViewPr snapToGrid="0">
      <p:cViewPr varScale="1">
        <p:scale>
          <a:sx n="62" d="100"/>
          <a:sy n="62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舞花 秋葉" userId="054b47ac8e6dc0f7" providerId="LiveId" clId="{8300DBB8-2A9A-4AFB-892B-6094C4BD4A96}"/>
    <pc:docChg chg="undo redo custSel addSld delSld modSld sldOrd">
      <pc:chgData name="舞花 秋葉" userId="054b47ac8e6dc0f7" providerId="LiveId" clId="{8300DBB8-2A9A-4AFB-892B-6094C4BD4A96}" dt="2024-05-28T10:24:13.445" v="4234" actId="1076"/>
      <pc:docMkLst>
        <pc:docMk/>
      </pc:docMkLst>
      <pc:sldChg chg="addSp modSp mod">
        <pc:chgData name="舞花 秋葉" userId="054b47ac8e6dc0f7" providerId="LiveId" clId="{8300DBB8-2A9A-4AFB-892B-6094C4BD4A96}" dt="2024-05-28T10:24:13.445" v="4234" actId="1076"/>
        <pc:sldMkLst>
          <pc:docMk/>
          <pc:sldMk cId="1808338864" sldId="258"/>
        </pc:sldMkLst>
        <pc:spChg chg="add mod">
          <ac:chgData name="舞花 秋葉" userId="054b47ac8e6dc0f7" providerId="LiveId" clId="{8300DBB8-2A9A-4AFB-892B-6094C4BD4A96}" dt="2024-05-28T10:23:17.180" v="4230" actId="208"/>
          <ac:spMkLst>
            <pc:docMk/>
            <pc:sldMk cId="1808338864" sldId="258"/>
            <ac:spMk id="2" creationId="{66A81CE5-F640-EFDE-F263-BC77FDA61C45}"/>
          </ac:spMkLst>
        </pc:spChg>
        <pc:spChg chg="mod">
          <ac:chgData name="舞花 秋葉" userId="054b47ac8e6dc0f7" providerId="LiveId" clId="{8300DBB8-2A9A-4AFB-892B-6094C4BD4A96}" dt="2024-05-28T10:24:13.445" v="4234" actId="1076"/>
          <ac:spMkLst>
            <pc:docMk/>
            <pc:sldMk cId="1808338864" sldId="258"/>
            <ac:spMk id="8" creationId="{514543A8-30F8-48A3-9966-2C87455FC512}"/>
          </ac:spMkLst>
        </pc:spChg>
        <pc:spChg chg="mod ord">
          <ac:chgData name="舞花 秋葉" userId="054b47ac8e6dc0f7" providerId="LiveId" clId="{8300DBB8-2A9A-4AFB-892B-6094C4BD4A96}" dt="2024-05-28T10:23:26.896" v="4231" actId="1076"/>
          <ac:spMkLst>
            <pc:docMk/>
            <pc:sldMk cId="1808338864" sldId="258"/>
            <ac:spMk id="9" creationId="{90F4C458-488B-4A00-BBE6-56D166E4C588}"/>
          </ac:spMkLst>
        </pc:spChg>
      </pc:sldChg>
      <pc:sldChg chg="addSp delSp modSp mod ord">
        <pc:chgData name="舞花 秋葉" userId="054b47ac8e6dc0f7" providerId="LiveId" clId="{8300DBB8-2A9A-4AFB-892B-6094C4BD4A96}" dt="2024-05-27T15:02:33.818" v="4063" actId="478"/>
        <pc:sldMkLst>
          <pc:docMk/>
          <pc:sldMk cId="4209107499" sldId="270"/>
        </pc:sldMkLst>
        <pc:spChg chg="del">
          <ac:chgData name="舞花 秋葉" userId="054b47ac8e6dc0f7" providerId="LiveId" clId="{8300DBB8-2A9A-4AFB-892B-6094C4BD4A96}" dt="2024-05-27T15:02:33.818" v="4063" actId="478"/>
          <ac:spMkLst>
            <pc:docMk/>
            <pc:sldMk cId="4209107499" sldId="270"/>
            <ac:spMk id="2" creationId="{827D9780-42D9-4BF5-961F-92F29C30A1E2}"/>
          </ac:spMkLst>
        </pc:spChg>
        <pc:spChg chg="del">
          <ac:chgData name="舞花 秋葉" userId="054b47ac8e6dc0f7" providerId="LiveId" clId="{8300DBB8-2A9A-4AFB-892B-6094C4BD4A96}" dt="2024-05-26T13:50:36.302" v="2128" actId="478"/>
          <ac:spMkLst>
            <pc:docMk/>
            <pc:sldMk cId="4209107499" sldId="270"/>
            <ac:spMk id="3" creationId="{85403A2D-E4C7-41F1-BAC7-0769C4828392}"/>
          </ac:spMkLst>
        </pc:spChg>
        <pc:spChg chg="mod">
          <ac:chgData name="舞花 秋葉" userId="054b47ac8e6dc0f7" providerId="LiveId" clId="{8300DBB8-2A9A-4AFB-892B-6094C4BD4A96}" dt="2024-05-26T13:25:20.679" v="1174" actId="255"/>
          <ac:spMkLst>
            <pc:docMk/>
            <pc:sldMk cId="4209107499" sldId="270"/>
            <ac:spMk id="5" creationId="{C9A76E37-1467-4F0D-927C-AEC0E2846867}"/>
          </ac:spMkLst>
        </pc:spChg>
        <pc:spChg chg="del mod">
          <ac:chgData name="舞花 秋葉" userId="054b47ac8e6dc0f7" providerId="LiveId" clId="{8300DBB8-2A9A-4AFB-892B-6094C4BD4A96}" dt="2024-05-26T13:04:59.039" v="601" actId="478"/>
          <ac:spMkLst>
            <pc:docMk/>
            <pc:sldMk cId="4209107499" sldId="270"/>
            <ac:spMk id="6" creationId="{E43DD79B-0698-4E19-B7CA-FAB8A8A282C9}"/>
          </ac:spMkLst>
        </pc:spChg>
        <pc:spChg chg="add mod">
          <ac:chgData name="舞花 秋葉" userId="054b47ac8e6dc0f7" providerId="LiveId" clId="{8300DBB8-2A9A-4AFB-892B-6094C4BD4A96}" dt="2024-05-26T13:25:13.465" v="1173" actId="255"/>
          <ac:spMkLst>
            <pc:docMk/>
            <pc:sldMk cId="4209107499" sldId="270"/>
            <ac:spMk id="8" creationId="{C869420C-9401-B84D-2EEA-698FAA77A879}"/>
          </ac:spMkLst>
        </pc:spChg>
      </pc:sldChg>
      <pc:sldChg chg="addSp delSp modSp mod">
        <pc:chgData name="舞花 秋葉" userId="054b47ac8e6dc0f7" providerId="LiveId" clId="{8300DBB8-2A9A-4AFB-892B-6094C4BD4A96}" dt="2024-05-27T15:03:30.785" v="4069" actId="478"/>
        <pc:sldMkLst>
          <pc:docMk/>
          <pc:sldMk cId="3462165073" sldId="271"/>
        </pc:sldMkLst>
        <pc:spChg chg="del">
          <ac:chgData name="舞花 秋葉" userId="054b47ac8e6dc0f7" providerId="LiveId" clId="{8300DBB8-2A9A-4AFB-892B-6094C4BD4A96}" dt="2024-05-27T15:03:30.785" v="4069" actId="478"/>
          <ac:spMkLst>
            <pc:docMk/>
            <pc:sldMk cId="3462165073" sldId="271"/>
            <ac:spMk id="2" creationId="{5F2A427C-63C1-452D-A630-163993654707}"/>
          </ac:spMkLst>
        </pc:spChg>
        <pc:spChg chg="del">
          <ac:chgData name="舞花 秋葉" userId="054b47ac8e6dc0f7" providerId="LiveId" clId="{8300DBB8-2A9A-4AFB-892B-6094C4BD4A96}" dt="2024-05-26T14:21:07.139" v="2902" actId="478"/>
          <ac:spMkLst>
            <pc:docMk/>
            <pc:sldMk cId="3462165073" sldId="271"/>
            <ac:spMk id="3" creationId="{102B8226-9692-4F45-80E6-82C90904296D}"/>
          </ac:spMkLst>
        </pc:spChg>
        <pc:spChg chg="mod">
          <ac:chgData name="舞花 秋葉" userId="054b47ac8e6dc0f7" providerId="LiveId" clId="{8300DBB8-2A9A-4AFB-892B-6094C4BD4A96}" dt="2024-05-26T13:03:16.073" v="573" actId="255"/>
          <ac:spMkLst>
            <pc:docMk/>
            <pc:sldMk cId="3462165073" sldId="271"/>
            <ac:spMk id="5" creationId="{17124D3B-1715-4E5A-BB52-98DE8D5595ED}"/>
          </ac:spMkLst>
        </pc:spChg>
        <pc:spChg chg="del">
          <ac:chgData name="舞花 秋葉" userId="054b47ac8e6dc0f7" providerId="LiveId" clId="{8300DBB8-2A9A-4AFB-892B-6094C4BD4A96}" dt="2024-05-26T13:02:06.368" v="565" actId="478"/>
          <ac:spMkLst>
            <pc:docMk/>
            <pc:sldMk cId="3462165073" sldId="271"/>
            <ac:spMk id="6" creationId="{BDA42D22-FDB3-4921-B13D-D49EFF7B1664}"/>
          </ac:spMkLst>
        </pc:spChg>
        <pc:spChg chg="add del mod">
          <ac:chgData name="舞花 秋葉" userId="054b47ac8e6dc0f7" providerId="LiveId" clId="{8300DBB8-2A9A-4AFB-892B-6094C4BD4A96}" dt="2024-05-26T13:02:12.008" v="566" actId="478"/>
          <ac:spMkLst>
            <pc:docMk/>
            <pc:sldMk cId="3462165073" sldId="271"/>
            <ac:spMk id="8" creationId="{DD8A3FA6-0080-1FAE-6707-B78164FC30EB}"/>
          </ac:spMkLst>
        </pc:spChg>
      </pc:sldChg>
      <pc:sldChg chg="delSp modSp mod ord">
        <pc:chgData name="舞花 秋葉" userId="054b47ac8e6dc0f7" providerId="LiveId" clId="{8300DBB8-2A9A-4AFB-892B-6094C4BD4A96}" dt="2024-05-26T13:12:19.985" v="786"/>
        <pc:sldMkLst>
          <pc:docMk/>
          <pc:sldMk cId="1255728926" sldId="274"/>
        </pc:sldMkLst>
        <pc:spChg chg="mod">
          <ac:chgData name="舞花 秋葉" userId="054b47ac8e6dc0f7" providerId="LiveId" clId="{8300DBB8-2A9A-4AFB-892B-6094C4BD4A96}" dt="2024-05-26T12:47:26.808" v="169" actId="1076"/>
          <ac:spMkLst>
            <pc:docMk/>
            <pc:sldMk cId="1255728926" sldId="274"/>
            <ac:spMk id="4" creationId="{1B544876-723D-4D03-A88B-95451971C24C}"/>
          </ac:spMkLst>
        </pc:spChg>
        <pc:spChg chg="del mod">
          <ac:chgData name="舞花 秋葉" userId="054b47ac8e6dc0f7" providerId="LiveId" clId="{8300DBB8-2A9A-4AFB-892B-6094C4BD4A96}" dt="2024-05-26T12:45:25.212" v="161" actId="478"/>
          <ac:spMkLst>
            <pc:docMk/>
            <pc:sldMk cId="1255728926" sldId="274"/>
            <ac:spMk id="25" creationId="{6DE5B68D-3F40-49E3-AD18-FD71AF082A83}"/>
          </ac:spMkLst>
        </pc:spChg>
      </pc:sldChg>
      <pc:sldChg chg="addSp delSp modSp mod">
        <pc:chgData name="舞花 秋葉" userId="054b47ac8e6dc0f7" providerId="LiveId" clId="{8300DBB8-2A9A-4AFB-892B-6094C4BD4A96}" dt="2024-05-27T15:01:49.409" v="4061" actId="478"/>
        <pc:sldMkLst>
          <pc:docMk/>
          <pc:sldMk cId="1883819263" sldId="275"/>
        </pc:sldMkLst>
        <pc:spChg chg="add mod">
          <ac:chgData name="舞花 秋葉" userId="054b47ac8e6dc0f7" providerId="LiveId" clId="{8300DBB8-2A9A-4AFB-892B-6094C4BD4A96}" dt="2024-05-26T13:19:21.182" v="962" actId="255"/>
          <ac:spMkLst>
            <pc:docMk/>
            <pc:sldMk cId="1883819263" sldId="275"/>
            <ac:spMk id="3" creationId="{742A769D-FDEF-2CAE-020F-D96BB238C82C}"/>
          </ac:spMkLst>
        </pc:spChg>
        <pc:spChg chg="mod">
          <ac:chgData name="舞花 秋葉" userId="054b47ac8e6dc0f7" providerId="LiveId" clId="{8300DBB8-2A9A-4AFB-892B-6094C4BD4A96}" dt="2024-05-26T13:19:55.159" v="964" actId="255"/>
          <ac:spMkLst>
            <pc:docMk/>
            <pc:sldMk cId="1883819263" sldId="275"/>
            <ac:spMk id="11" creationId="{04ABDAF7-BFCA-4B52-805A-736887EB7C85}"/>
          </ac:spMkLst>
        </pc:spChg>
        <pc:spChg chg="del">
          <ac:chgData name="舞花 秋葉" userId="054b47ac8e6dc0f7" providerId="LiveId" clId="{8300DBB8-2A9A-4AFB-892B-6094C4BD4A96}" dt="2024-05-27T15:01:49.409" v="4061" actId="478"/>
          <ac:spMkLst>
            <pc:docMk/>
            <pc:sldMk cId="1883819263" sldId="275"/>
            <ac:spMk id="20" creationId="{8FBCCCF6-B802-4A73-BF18-2EFAC52C0341}"/>
          </ac:spMkLst>
        </pc:spChg>
        <pc:spChg chg="del">
          <ac:chgData name="舞花 秋葉" userId="054b47ac8e6dc0f7" providerId="LiveId" clId="{8300DBB8-2A9A-4AFB-892B-6094C4BD4A96}" dt="2024-05-26T13:50:23.400" v="2126" actId="478"/>
          <ac:spMkLst>
            <pc:docMk/>
            <pc:sldMk cId="1883819263" sldId="275"/>
            <ac:spMk id="21" creationId="{5C4FB2C7-8DF7-4BE7-943E-FA422399DA3A}"/>
          </ac:spMkLst>
        </pc:spChg>
        <pc:graphicFrameChg chg="del">
          <ac:chgData name="舞花 秋葉" userId="054b47ac8e6dc0f7" providerId="LiveId" clId="{8300DBB8-2A9A-4AFB-892B-6094C4BD4A96}" dt="2024-05-26T13:15:53.893" v="811" actId="478"/>
          <ac:graphicFrameMkLst>
            <pc:docMk/>
            <pc:sldMk cId="1883819263" sldId="275"/>
            <ac:graphicFrameMk id="19" creationId="{334F962D-F941-4EA5-8A02-D4FCF580BD33}"/>
          </ac:graphicFrameMkLst>
        </pc:graphicFrameChg>
      </pc:sldChg>
      <pc:sldChg chg="addSp delSp modSp del mod ord">
        <pc:chgData name="舞花 秋葉" userId="054b47ac8e6dc0f7" providerId="LiveId" clId="{8300DBB8-2A9A-4AFB-892B-6094C4BD4A96}" dt="2024-05-26T14:14:17.276" v="2750" actId="2696"/>
        <pc:sldMkLst>
          <pc:docMk/>
          <pc:sldMk cId="100251410" sldId="278"/>
        </pc:sldMkLst>
        <pc:spChg chg="del">
          <ac:chgData name="舞花 秋葉" userId="054b47ac8e6dc0f7" providerId="LiveId" clId="{8300DBB8-2A9A-4AFB-892B-6094C4BD4A96}" dt="2024-05-26T14:07:34.165" v="2604" actId="478"/>
          <ac:spMkLst>
            <pc:docMk/>
            <pc:sldMk cId="100251410" sldId="278"/>
            <ac:spMk id="6" creationId="{EC896496-4BA0-472A-993B-7FA4D3681B47}"/>
          </ac:spMkLst>
        </pc:spChg>
        <pc:spChg chg="mod">
          <ac:chgData name="舞花 秋葉" userId="054b47ac8e6dc0f7" providerId="LiveId" clId="{8300DBB8-2A9A-4AFB-892B-6094C4BD4A96}" dt="2024-05-26T14:08:22.658" v="2643" actId="1076"/>
          <ac:spMkLst>
            <pc:docMk/>
            <pc:sldMk cId="100251410" sldId="278"/>
            <ac:spMk id="7" creationId="{7EAF89CD-F3F9-40F6-939A-840F4569201C}"/>
          </ac:spMkLst>
        </pc:spChg>
        <pc:spChg chg="add del mod">
          <ac:chgData name="舞花 秋葉" userId="054b47ac8e6dc0f7" providerId="LiveId" clId="{8300DBB8-2A9A-4AFB-892B-6094C4BD4A96}" dt="2024-05-26T14:07:35.411" v="2605" actId="478"/>
          <ac:spMkLst>
            <pc:docMk/>
            <pc:sldMk cId="100251410" sldId="278"/>
            <ac:spMk id="8" creationId="{2A7F2113-F8AF-3C20-3631-095DBECF93FC}"/>
          </ac:spMkLst>
        </pc:spChg>
      </pc:sldChg>
      <pc:sldChg chg="addSp delSp modSp del mod">
        <pc:chgData name="舞花 秋葉" userId="054b47ac8e6dc0f7" providerId="LiveId" clId="{8300DBB8-2A9A-4AFB-892B-6094C4BD4A96}" dt="2024-05-26T13:26:42.497" v="1180" actId="2696"/>
        <pc:sldMkLst>
          <pc:docMk/>
          <pc:sldMk cId="947216270" sldId="279"/>
        </pc:sldMkLst>
        <pc:spChg chg="mod">
          <ac:chgData name="舞花 秋葉" userId="054b47ac8e6dc0f7" providerId="LiveId" clId="{8300DBB8-2A9A-4AFB-892B-6094C4BD4A96}" dt="2024-05-26T13:20:25.845" v="986" actId="255"/>
          <ac:spMkLst>
            <pc:docMk/>
            <pc:sldMk cId="947216270" sldId="279"/>
            <ac:spMk id="5" creationId="{9175A73F-B407-4F1B-BA54-CF25554AD2A4}"/>
          </ac:spMkLst>
        </pc:spChg>
        <pc:spChg chg="add mod">
          <ac:chgData name="舞花 秋葉" userId="054b47ac8e6dc0f7" providerId="LiveId" clId="{8300DBB8-2A9A-4AFB-892B-6094C4BD4A96}" dt="2024-05-26T13:21:35.741" v="1066" actId="1076"/>
          <ac:spMkLst>
            <pc:docMk/>
            <pc:sldMk cId="947216270" sldId="279"/>
            <ac:spMk id="8" creationId="{6DA619AF-838B-DC1A-472A-74C4D5F9A1C0}"/>
          </ac:spMkLst>
        </pc:spChg>
        <pc:graphicFrameChg chg="del">
          <ac:chgData name="舞花 秋葉" userId="054b47ac8e6dc0f7" providerId="LiveId" clId="{8300DBB8-2A9A-4AFB-892B-6094C4BD4A96}" dt="2024-05-26T13:20:34.839" v="987" actId="478"/>
          <ac:graphicFrameMkLst>
            <pc:docMk/>
            <pc:sldMk cId="947216270" sldId="279"/>
            <ac:graphicFrameMk id="7" creationId="{70A1084E-E8C2-440D-BDD1-F1A05525B204}"/>
          </ac:graphicFrameMkLst>
        </pc:graphicFrameChg>
      </pc:sldChg>
      <pc:sldChg chg="del ord">
        <pc:chgData name="舞花 秋葉" userId="054b47ac8e6dc0f7" providerId="LiveId" clId="{8300DBB8-2A9A-4AFB-892B-6094C4BD4A96}" dt="2024-05-26T13:31:27.113" v="1279" actId="2696"/>
        <pc:sldMkLst>
          <pc:docMk/>
          <pc:sldMk cId="4249720376" sldId="294"/>
        </pc:sldMkLst>
      </pc:sldChg>
      <pc:sldChg chg="addSp delSp modSp mod ord">
        <pc:chgData name="舞花 秋葉" userId="054b47ac8e6dc0f7" providerId="LiveId" clId="{8300DBB8-2A9A-4AFB-892B-6094C4BD4A96}" dt="2024-05-26T14:13:39.358" v="2747" actId="1076"/>
        <pc:sldMkLst>
          <pc:docMk/>
          <pc:sldMk cId="2847659137" sldId="299"/>
        </pc:sldMkLst>
        <pc:spChg chg="del">
          <ac:chgData name="舞花 秋葉" userId="054b47ac8e6dc0f7" providerId="LiveId" clId="{8300DBB8-2A9A-4AFB-892B-6094C4BD4A96}" dt="2024-05-26T13:50:43.108" v="2129" actId="478"/>
          <ac:spMkLst>
            <pc:docMk/>
            <pc:sldMk cId="2847659137" sldId="299"/>
            <ac:spMk id="3" creationId="{5038E30A-427D-4071-957E-8261597E506C}"/>
          </ac:spMkLst>
        </pc:spChg>
        <pc:spChg chg="del mod">
          <ac:chgData name="舞花 秋葉" userId="054b47ac8e6dc0f7" providerId="LiveId" clId="{8300DBB8-2A9A-4AFB-892B-6094C4BD4A96}" dt="2024-05-26T13:08:09.946" v="697" actId="478"/>
          <ac:spMkLst>
            <pc:docMk/>
            <pc:sldMk cId="2847659137" sldId="299"/>
            <ac:spMk id="6" creationId="{0097A08C-ABD3-463C-AAAE-350E636006C3}"/>
          </ac:spMkLst>
        </pc:spChg>
        <pc:spChg chg="add del mod">
          <ac:chgData name="舞花 秋葉" userId="054b47ac8e6dc0f7" providerId="LiveId" clId="{8300DBB8-2A9A-4AFB-892B-6094C4BD4A96}" dt="2024-05-26T13:29:22.579" v="1203" actId="478"/>
          <ac:spMkLst>
            <pc:docMk/>
            <pc:sldMk cId="2847659137" sldId="299"/>
            <ac:spMk id="7" creationId="{B9602288-93D9-6328-320D-B72D5D3FA4F9}"/>
          </ac:spMkLst>
        </pc:spChg>
        <pc:spChg chg="add del mod">
          <ac:chgData name="舞花 秋葉" userId="054b47ac8e6dc0f7" providerId="LiveId" clId="{8300DBB8-2A9A-4AFB-892B-6094C4BD4A96}" dt="2024-05-26T13:29:27.172" v="1204" actId="478"/>
          <ac:spMkLst>
            <pc:docMk/>
            <pc:sldMk cId="2847659137" sldId="299"/>
            <ac:spMk id="9" creationId="{DD00B323-7644-6BB6-4AD4-E6073355BBA7}"/>
          </ac:spMkLst>
        </pc:spChg>
        <pc:spChg chg="mod">
          <ac:chgData name="舞花 秋葉" userId="054b47ac8e6dc0f7" providerId="LiveId" clId="{8300DBB8-2A9A-4AFB-892B-6094C4BD4A96}" dt="2024-05-26T14:13:39.358" v="2747" actId="1076"/>
          <ac:spMkLst>
            <pc:docMk/>
            <pc:sldMk cId="2847659137" sldId="299"/>
            <ac:spMk id="12" creationId="{D66DAC07-E75A-4734-B2FD-40A29CC0D317}"/>
          </ac:spMkLst>
        </pc:spChg>
      </pc:sldChg>
      <pc:sldChg chg="del">
        <pc:chgData name="舞花 秋葉" userId="054b47ac8e6dc0f7" providerId="LiveId" clId="{8300DBB8-2A9A-4AFB-892B-6094C4BD4A96}" dt="2024-05-26T13:13:39.189" v="790" actId="2696"/>
        <pc:sldMkLst>
          <pc:docMk/>
          <pc:sldMk cId="3962656575" sldId="300"/>
        </pc:sldMkLst>
      </pc:sldChg>
      <pc:sldChg chg="addSp delSp modSp mod">
        <pc:chgData name="舞花 秋葉" userId="054b47ac8e6dc0f7" providerId="LiveId" clId="{8300DBB8-2A9A-4AFB-892B-6094C4BD4A96}" dt="2024-05-27T15:02:55.975" v="4065" actId="478"/>
        <pc:sldMkLst>
          <pc:docMk/>
          <pc:sldMk cId="978570224" sldId="302"/>
        </pc:sldMkLst>
        <pc:spChg chg="mod">
          <ac:chgData name="舞花 秋葉" userId="054b47ac8e6dc0f7" providerId="LiveId" clId="{8300DBB8-2A9A-4AFB-892B-6094C4BD4A96}" dt="2024-05-26T13:57:03.809" v="2157" actId="207"/>
          <ac:spMkLst>
            <pc:docMk/>
            <pc:sldMk cId="978570224" sldId="302"/>
            <ac:spMk id="2" creationId="{B59992A4-6434-44C3-ABF9-12D9E3DCBE79}"/>
          </ac:spMkLst>
        </pc:spChg>
        <pc:spChg chg="del">
          <ac:chgData name="舞花 秋葉" userId="054b47ac8e6dc0f7" providerId="LiveId" clId="{8300DBB8-2A9A-4AFB-892B-6094C4BD4A96}" dt="2024-05-26T13:34:32.205" v="1280" actId="478"/>
          <ac:spMkLst>
            <pc:docMk/>
            <pc:sldMk cId="978570224" sldId="302"/>
            <ac:spMk id="3" creationId="{EC236781-A093-417B-B5C4-87EC3DB64916}"/>
          </ac:spMkLst>
        </pc:spChg>
        <pc:spChg chg="del">
          <ac:chgData name="舞花 秋葉" userId="054b47ac8e6dc0f7" providerId="LiveId" clId="{8300DBB8-2A9A-4AFB-892B-6094C4BD4A96}" dt="2024-05-26T13:35:16.056" v="1284" actId="478"/>
          <ac:spMkLst>
            <pc:docMk/>
            <pc:sldMk cId="978570224" sldId="302"/>
            <ac:spMk id="4" creationId="{2326ABD5-9168-4579-AB2A-851B6605C85F}"/>
          </ac:spMkLst>
        </pc:spChg>
        <pc:spChg chg="del">
          <ac:chgData name="舞花 秋葉" userId="054b47ac8e6dc0f7" providerId="LiveId" clId="{8300DBB8-2A9A-4AFB-892B-6094C4BD4A96}" dt="2024-05-26T13:34:37.836" v="1282" actId="478"/>
          <ac:spMkLst>
            <pc:docMk/>
            <pc:sldMk cId="978570224" sldId="302"/>
            <ac:spMk id="5" creationId="{E4348A3D-676E-4B0D-946B-E4C193C32CCB}"/>
          </ac:spMkLst>
        </pc:spChg>
        <pc:spChg chg="del">
          <ac:chgData name="舞花 秋葉" userId="054b47ac8e6dc0f7" providerId="LiveId" clId="{8300DBB8-2A9A-4AFB-892B-6094C4BD4A96}" dt="2024-05-26T13:35:22.915" v="1286" actId="478"/>
          <ac:spMkLst>
            <pc:docMk/>
            <pc:sldMk cId="978570224" sldId="302"/>
            <ac:spMk id="6" creationId="{56B0D7BF-989E-4111-9041-3AA7A59622D7}"/>
          </ac:spMkLst>
        </pc:spChg>
        <pc:spChg chg="del">
          <ac:chgData name="舞花 秋葉" userId="054b47ac8e6dc0f7" providerId="LiveId" clId="{8300DBB8-2A9A-4AFB-892B-6094C4BD4A96}" dt="2024-05-27T15:02:55.975" v="4065" actId="478"/>
          <ac:spMkLst>
            <pc:docMk/>
            <pc:sldMk cId="978570224" sldId="302"/>
            <ac:spMk id="7" creationId="{E9FCF92C-2B0F-44DA-B4D4-F765728C2DBE}"/>
          </ac:spMkLst>
        </pc:spChg>
        <pc:spChg chg="del">
          <ac:chgData name="舞花 秋葉" userId="054b47ac8e6dc0f7" providerId="LiveId" clId="{8300DBB8-2A9A-4AFB-892B-6094C4BD4A96}" dt="2024-05-26T13:50:52.649" v="2130" actId="478"/>
          <ac:spMkLst>
            <pc:docMk/>
            <pc:sldMk cId="978570224" sldId="302"/>
            <ac:spMk id="8" creationId="{07C2165F-5D24-49DE-9F0D-F6D76070AAAD}"/>
          </ac:spMkLst>
        </pc:spChg>
        <pc:spChg chg="add del mod">
          <ac:chgData name="舞花 秋葉" userId="054b47ac8e6dc0f7" providerId="LiveId" clId="{8300DBB8-2A9A-4AFB-892B-6094C4BD4A96}" dt="2024-05-26T13:34:33.938" v="1281" actId="478"/>
          <ac:spMkLst>
            <pc:docMk/>
            <pc:sldMk cId="978570224" sldId="302"/>
            <ac:spMk id="11" creationId="{0F3ABAD1-14BA-81C5-68EC-2F8628660971}"/>
          </ac:spMkLst>
        </pc:spChg>
        <pc:spChg chg="add mod">
          <ac:chgData name="舞花 秋葉" userId="054b47ac8e6dc0f7" providerId="LiveId" clId="{8300DBB8-2A9A-4AFB-892B-6094C4BD4A96}" dt="2024-05-27T07:47:27.438" v="3473" actId="255"/>
          <ac:spMkLst>
            <pc:docMk/>
            <pc:sldMk cId="978570224" sldId="302"/>
            <ac:spMk id="11" creationId="{7CA64584-55BF-BBB7-68A4-9B5305539930}"/>
          </ac:spMkLst>
        </pc:spChg>
        <pc:spChg chg="add del mod">
          <ac:chgData name="舞花 秋葉" userId="054b47ac8e6dc0f7" providerId="LiveId" clId="{8300DBB8-2A9A-4AFB-892B-6094C4BD4A96}" dt="2024-05-26T13:34:47.203" v="1283" actId="478"/>
          <ac:spMkLst>
            <pc:docMk/>
            <pc:sldMk cId="978570224" sldId="302"/>
            <ac:spMk id="13" creationId="{9A99D9C9-5E58-F1AC-5A7B-5A90D7824496}"/>
          </ac:spMkLst>
        </pc:spChg>
        <pc:spChg chg="add del mod">
          <ac:chgData name="舞花 秋葉" userId="054b47ac8e6dc0f7" providerId="LiveId" clId="{8300DBB8-2A9A-4AFB-892B-6094C4BD4A96}" dt="2024-05-26T13:35:19.910" v="1285" actId="478"/>
          <ac:spMkLst>
            <pc:docMk/>
            <pc:sldMk cId="978570224" sldId="302"/>
            <ac:spMk id="15" creationId="{BA4B5600-7EF0-5A2F-A815-71153CC8CD1C}"/>
          </ac:spMkLst>
        </pc:spChg>
        <pc:spChg chg="add del mod">
          <ac:chgData name="舞花 秋葉" userId="054b47ac8e6dc0f7" providerId="LiveId" clId="{8300DBB8-2A9A-4AFB-892B-6094C4BD4A96}" dt="2024-05-26T13:35:26.682" v="1287" actId="478"/>
          <ac:spMkLst>
            <pc:docMk/>
            <pc:sldMk cId="978570224" sldId="302"/>
            <ac:spMk id="17" creationId="{81773B1A-A87C-6EE0-AC84-89E0DB26F8EF}"/>
          </ac:spMkLst>
        </pc:spChg>
        <pc:picChg chg="add mod">
          <ac:chgData name="舞花 秋葉" userId="054b47ac8e6dc0f7" providerId="LiveId" clId="{8300DBB8-2A9A-4AFB-892B-6094C4BD4A96}" dt="2024-05-27T07:43:11.459" v="3420" actId="1076"/>
          <ac:picMkLst>
            <pc:docMk/>
            <pc:sldMk cId="978570224" sldId="302"/>
            <ac:picMk id="4" creationId="{09CEDCBE-2985-89C5-BCB7-FCF455AEE936}"/>
          </ac:picMkLst>
        </pc:picChg>
        <pc:picChg chg="add mod">
          <ac:chgData name="舞花 秋葉" userId="054b47ac8e6dc0f7" providerId="LiveId" clId="{8300DBB8-2A9A-4AFB-892B-6094C4BD4A96}" dt="2024-05-27T07:43:11.459" v="3420" actId="1076"/>
          <ac:picMkLst>
            <pc:docMk/>
            <pc:sldMk cId="978570224" sldId="302"/>
            <ac:picMk id="6" creationId="{8E55C990-8B82-E232-C4B5-EF53D5954E56}"/>
          </ac:picMkLst>
        </pc:picChg>
        <pc:picChg chg="add mod modCrop">
          <ac:chgData name="舞花 秋葉" userId="054b47ac8e6dc0f7" providerId="LiveId" clId="{8300DBB8-2A9A-4AFB-892B-6094C4BD4A96}" dt="2024-05-27T07:46:06.473" v="3442" actId="1076"/>
          <ac:picMkLst>
            <pc:docMk/>
            <pc:sldMk cId="978570224" sldId="302"/>
            <ac:picMk id="10" creationId="{2DBDDC8C-E87F-B1D3-DEBA-441B078886DE}"/>
          </ac:picMkLst>
        </pc:picChg>
      </pc:sldChg>
      <pc:sldChg chg="addSp delSp modSp mod">
        <pc:chgData name="舞花 秋葉" userId="054b47ac8e6dc0f7" providerId="LiveId" clId="{8300DBB8-2A9A-4AFB-892B-6094C4BD4A96}" dt="2024-05-27T15:03:17.736" v="4067" actId="478"/>
        <pc:sldMkLst>
          <pc:docMk/>
          <pc:sldMk cId="3077600918" sldId="303"/>
        </pc:sldMkLst>
        <pc:spChg chg="mod">
          <ac:chgData name="舞花 秋葉" userId="054b47ac8e6dc0f7" providerId="LiveId" clId="{8300DBB8-2A9A-4AFB-892B-6094C4BD4A96}" dt="2024-05-27T07:34:22.709" v="3413" actId="20577"/>
          <ac:spMkLst>
            <pc:docMk/>
            <pc:sldMk cId="3077600918" sldId="303"/>
            <ac:spMk id="2" creationId="{2F7131B5-FB23-4214-A127-97BF007DF695}"/>
          </ac:spMkLst>
        </pc:spChg>
        <pc:spChg chg="del">
          <ac:chgData name="舞花 秋葉" userId="054b47ac8e6dc0f7" providerId="LiveId" clId="{8300DBB8-2A9A-4AFB-892B-6094C4BD4A96}" dt="2024-05-26T13:54:54.755" v="2153" actId="478"/>
          <ac:spMkLst>
            <pc:docMk/>
            <pc:sldMk cId="3077600918" sldId="303"/>
            <ac:spMk id="3" creationId="{2A7A492A-1CC0-4D7A-8B15-4E9313932B25}"/>
          </ac:spMkLst>
        </pc:spChg>
        <pc:spChg chg="del">
          <ac:chgData name="舞花 秋葉" userId="054b47ac8e6dc0f7" providerId="LiveId" clId="{8300DBB8-2A9A-4AFB-892B-6094C4BD4A96}" dt="2024-05-26T13:54:34.597" v="2138" actId="478"/>
          <ac:spMkLst>
            <pc:docMk/>
            <pc:sldMk cId="3077600918" sldId="303"/>
            <ac:spMk id="4" creationId="{90AA86AD-9A8E-4A5D-90A1-05BC758145E8}"/>
          </ac:spMkLst>
        </pc:spChg>
        <pc:spChg chg="del">
          <ac:chgData name="舞花 秋葉" userId="054b47ac8e6dc0f7" providerId="LiveId" clId="{8300DBB8-2A9A-4AFB-892B-6094C4BD4A96}" dt="2024-05-26T13:55:00.425" v="2154" actId="478"/>
          <ac:spMkLst>
            <pc:docMk/>
            <pc:sldMk cId="3077600918" sldId="303"/>
            <ac:spMk id="5" creationId="{255149A4-06A9-41B7-BB3A-3870A8F09E36}"/>
          </ac:spMkLst>
        </pc:spChg>
        <pc:spChg chg="del">
          <ac:chgData name="舞花 秋葉" userId="054b47ac8e6dc0f7" providerId="LiveId" clId="{8300DBB8-2A9A-4AFB-892B-6094C4BD4A96}" dt="2024-05-26T13:57:43.934" v="2158" actId="478"/>
          <ac:spMkLst>
            <pc:docMk/>
            <pc:sldMk cId="3077600918" sldId="303"/>
            <ac:spMk id="6" creationId="{9DD8BEBE-428A-412C-867C-F786BAB4A3C5}"/>
          </ac:spMkLst>
        </pc:spChg>
        <pc:spChg chg="del">
          <ac:chgData name="舞花 秋葉" userId="054b47ac8e6dc0f7" providerId="LiveId" clId="{8300DBB8-2A9A-4AFB-892B-6094C4BD4A96}" dt="2024-05-27T15:03:17.736" v="4067" actId="478"/>
          <ac:spMkLst>
            <pc:docMk/>
            <pc:sldMk cId="3077600918" sldId="303"/>
            <ac:spMk id="7" creationId="{67089C94-5A59-4770-BDF1-A26BCFF7EA1D}"/>
          </ac:spMkLst>
        </pc:spChg>
        <pc:spChg chg="add del mod">
          <ac:chgData name="舞花 秋葉" userId="054b47ac8e6dc0f7" providerId="LiveId" clId="{8300DBB8-2A9A-4AFB-892B-6094C4BD4A96}" dt="2024-05-26T14:05:31.875" v="2575" actId="478"/>
          <ac:spMkLst>
            <pc:docMk/>
            <pc:sldMk cId="3077600918" sldId="303"/>
            <ac:spMk id="8" creationId="{F98E0B5A-03C4-4FA7-A179-7E4E7EA0A50C}"/>
          </ac:spMkLst>
        </pc:spChg>
        <pc:spChg chg="del">
          <ac:chgData name="舞花 秋葉" userId="054b47ac8e6dc0f7" providerId="LiveId" clId="{8300DBB8-2A9A-4AFB-892B-6094C4BD4A96}" dt="2024-05-26T13:57:50.063" v="2160" actId="478"/>
          <ac:spMkLst>
            <pc:docMk/>
            <pc:sldMk cId="3077600918" sldId="303"/>
            <ac:spMk id="10" creationId="{E8B6857D-C24D-4D8B-952B-594279E32DDC}"/>
          </ac:spMkLst>
        </pc:spChg>
        <pc:spChg chg="del">
          <ac:chgData name="舞花 秋葉" userId="054b47ac8e6dc0f7" providerId="LiveId" clId="{8300DBB8-2A9A-4AFB-892B-6094C4BD4A96}" dt="2024-05-26T13:57:54.681" v="2162" actId="478"/>
          <ac:spMkLst>
            <pc:docMk/>
            <pc:sldMk cId="3077600918" sldId="303"/>
            <ac:spMk id="11" creationId="{7A39E444-F505-4BE5-A63C-A78D1848DE7A}"/>
          </ac:spMkLst>
        </pc:spChg>
        <pc:spChg chg="add del mod">
          <ac:chgData name="舞花 秋葉" userId="054b47ac8e6dc0f7" providerId="LiveId" clId="{8300DBB8-2A9A-4AFB-892B-6094C4BD4A96}" dt="2024-05-26T13:54:50.769" v="2152" actId="478"/>
          <ac:spMkLst>
            <pc:docMk/>
            <pc:sldMk cId="3077600918" sldId="303"/>
            <ac:spMk id="13" creationId="{C34D432C-4DD5-FE7B-76FF-C5DC798E6D11}"/>
          </ac:spMkLst>
        </pc:spChg>
        <pc:spChg chg="add del mod">
          <ac:chgData name="舞花 秋葉" userId="054b47ac8e6dc0f7" providerId="LiveId" clId="{8300DBB8-2A9A-4AFB-892B-6094C4BD4A96}" dt="2024-05-26T13:55:06.715" v="2156" actId="478"/>
          <ac:spMkLst>
            <pc:docMk/>
            <pc:sldMk cId="3077600918" sldId="303"/>
            <ac:spMk id="17" creationId="{E5D5EA77-E9F6-E896-B4EE-15E57D5311BF}"/>
          </ac:spMkLst>
        </pc:spChg>
        <pc:spChg chg="add del mod">
          <ac:chgData name="舞花 秋葉" userId="054b47ac8e6dc0f7" providerId="LiveId" clId="{8300DBB8-2A9A-4AFB-892B-6094C4BD4A96}" dt="2024-05-26T13:55:03.575" v="2155" actId="478"/>
          <ac:spMkLst>
            <pc:docMk/>
            <pc:sldMk cId="3077600918" sldId="303"/>
            <ac:spMk id="19" creationId="{B236021F-EF4B-8217-5EA0-08F92CE5B965}"/>
          </ac:spMkLst>
        </pc:spChg>
        <pc:spChg chg="add del mod">
          <ac:chgData name="舞花 秋葉" userId="054b47ac8e6dc0f7" providerId="LiveId" clId="{8300DBB8-2A9A-4AFB-892B-6094C4BD4A96}" dt="2024-05-26T13:57:45.623" v="2159" actId="478"/>
          <ac:spMkLst>
            <pc:docMk/>
            <pc:sldMk cId="3077600918" sldId="303"/>
            <ac:spMk id="21" creationId="{4A028F39-618D-DA55-1E55-E3CA6255D8C7}"/>
          </ac:spMkLst>
        </pc:spChg>
        <pc:spChg chg="add del mod">
          <ac:chgData name="舞花 秋葉" userId="054b47ac8e6dc0f7" providerId="LiveId" clId="{8300DBB8-2A9A-4AFB-892B-6094C4BD4A96}" dt="2024-05-26T13:57:51.729" v="2161" actId="478"/>
          <ac:spMkLst>
            <pc:docMk/>
            <pc:sldMk cId="3077600918" sldId="303"/>
            <ac:spMk id="23" creationId="{F4CA8482-1C67-BD75-CA64-776A8064DDEF}"/>
          </ac:spMkLst>
        </pc:spChg>
        <pc:spChg chg="add del mod">
          <ac:chgData name="舞花 秋葉" userId="054b47ac8e6dc0f7" providerId="LiveId" clId="{8300DBB8-2A9A-4AFB-892B-6094C4BD4A96}" dt="2024-05-26T14:05:39.048" v="2576" actId="478"/>
          <ac:spMkLst>
            <pc:docMk/>
            <pc:sldMk cId="3077600918" sldId="303"/>
            <ac:spMk id="25" creationId="{1ADF0FCA-46DB-A5B5-D228-8143E1606FB7}"/>
          </ac:spMkLst>
        </pc:spChg>
      </pc:sldChg>
      <pc:sldChg chg="delSp modSp mod">
        <pc:chgData name="舞花 秋葉" userId="054b47ac8e6dc0f7" providerId="LiveId" clId="{8300DBB8-2A9A-4AFB-892B-6094C4BD4A96}" dt="2024-05-27T15:01:39.120" v="4060" actId="478"/>
        <pc:sldMkLst>
          <pc:docMk/>
          <pc:sldMk cId="1306658924" sldId="305"/>
        </pc:sldMkLst>
        <pc:spChg chg="del">
          <ac:chgData name="舞花 秋葉" userId="054b47ac8e6dc0f7" providerId="LiveId" clId="{8300DBB8-2A9A-4AFB-892B-6094C4BD4A96}" dt="2024-05-27T15:01:39.120" v="4060" actId="478"/>
          <ac:spMkLst>
            <pc:docMk/>
            <pc:sldMk cId="1306658924" sldId="305"/>
            <ac:spMk id="2" creationId="{298877C9-11C4-4174-BF9D-8E8C8898628C}"/>
          </ac:spMkLst>
        </pc:spChg>
        <pc:spChg chg="del">
          <ac:chgData name="舞花 秋葉" userId="054b47ac8e6dc0f7" providerId="LiveId" clId="{8300DBB8-2A9A-4AFB-892B-6094C4BD4A96}" dt="2024-05-26T13:12:13.188" v="784" actId="478"/>
          <ac:spMkLst>
            <pc:docMk/>
            <pc:sldMk cId="1306658924" sldId="305"/>
            <ac:spMk id="3" creationId="{1DF28057-EF7D-4825-B507-709129825A6B}"/>
          </ac:spMkLst>
        </pc:spChg>
        <pc:spChg chg="mod">
          <ac:chgData name="舞花 秋葉" userId="054b47ac8e6dc0f7" providerId="LiveId" clId="{8300DBB8-2A9A-4AFB-892B-6094C4BD4A96}" dt="2024-05-26T12:51:11.309" v="392" actId="1076"/>
          <ac:spMkLst>
            <pc:docMk/>
            <pc:sldMk cId="1306658924" sldId="305"/>
            <ac:spMk id="5" creationId="{2585A4C3-EB2E-41D1-8420-7251814A8D8B}"/>
          </ac:spMkLst>
        </pc:spChg>
        <pc:spChg chg="mod">
          <ac:chgData name="舞花 秋葉" userId="054b47ac8e6dc0f7" providerId="LiveId" clId="{8300DBB8-2A9A-4AFB-892B-6094C4BD4A96}" dt="2024-05-26T12:51:37.705" v="394" actId="255"/>
          <ac:spMkLst>
            <pc:docMk/>
            <pc:sldMk cId="1306658924" sldId="305"/>
            <ac:spMk id="6" creationId="{ABF2EF1B-CCB2-40E8-AB44-5AFEA615DF09}"/>
          </ac:spMkLst>
        </pc:spChg>
      </pc:sldChg>
      <pc:sldChg chg="addSp delSp modSp mod">
        <pc:chgData name="舞花 秋葉" userId="054b47ac8e6dc0f7" providerId="LiveId" clId="{8300DBB8-2A9A-4AFB-892B-6094C4BD4A96}" dt="2024-05-26T14:09:34.032" v="2647" actId="1076"/>
        <pc:sldMkLst>
          <pc:docMk/>
          <pc:sldMk cId="3675480814" sldId="306"/>
        </pc:sldMkLst>
        <pc:spChg chg="add del mod">
          <ac:chgData name="舞花 秋葉" userId="054b47ac8e6dc0f7" providerId="LiveId" clId="{8300DBB8-2A9A-4AFB-892B-6094C4BD4A96}" dt="2024-05-26T12:46:05.652" v="163" actId="478"/>
          <ac:spMkLst>
            <pc:docMk/>
            <pc:sldMk cId="3675480814" sldId="306"/>
            <ac:spMk id="3" creationId="{5786AEFB-D86B-6E4B-8429-50F987CC9E55}"/>
          </ac:spMkLst>
        </pc:spChg>
        <pc:spChg chg="mod">
          <ac:chgData name="舞花 秋葉" userId="054b47ac8e6dc0f7" providerId="LiveId" clId="{8300DBB8-2A9A-4AFB-892B-6094C4BD4A96}" dt="2024-05-26T14:09:34.032" v="2647" actId="1076"/>
          <ac:spMkLst>
            <pc:docMk/>
            <pc:sldMk cId="3675480814" sldId="306"/>
            <ac:spMk id="4" creationId="{1B544876-723D-4D03-A88B-95451971C24C}"/>
          </ac:spMkLst>
        </pc:spChg>
        <pc:spChg chg="del">
          <ac:chgData name="舞花 秋葉" userId="054b47ac8e6dc0f7" providerId="LiveId" clId="{8300DBB8-2A9A-4AFB-892B-6094C4BD4A96}" dt="2024-05-26T12:45:45.771" v="162" actId="478"/>
          <ac:spMkLst>
            <pc:docMk/>
            <pc:sldMk cId="3675480814" sldId="306"/>
            <ac:spMk id="25" creationId="{6DE5B68D-3F40-49E3-AD18-FD71AF082A83}"/>
          </ac:spMkLst>
        </pc:spChg>
      </pc:sldChg>
      <pc:sldChg chg="addSp delSp modSp new mod">
        <pc:chgData name="舞花 秋葉" userId="054b47ac8e6dc0f7" providerId="LiveId" clId="{8300DBB8-2A9A-4AFB-892B-6094C4BD4A96}" dt="2024-05-28T10:08:06.632" v="4175" actId="14100"/>
        <pc:sldMkLst>
          <pc:docMk/>
          <pc:sldMk cId="2582283046" sldId="307"/>
        </pc:sldMkLst>
        <pc:spChg chg="del">
          <ac:chgData name="舞花 秋葉" userId="054b47ac8e6dc0f7" providerId="LiveId" clId="{8300DBB8-2A9A-4AFB-892B-6094C4BD4A96}" dt="2024-05-27T15:03:08.732" v="4066" actId="478"/>
          <ac:spMkLst>
            <pc:docMk/>
            <pc:sldMk cId="2582283046" sldId="307"/>
            <ac:spMk id="2" creationId="{42494A26-325F-A485-6456-D8B85151CF1E}"/>
          </ac:spMkLst>
        </pc:spChg>
        <pc:spChg chg="mod">
          <ac:chgData name="舞花 秋葉" userId="054b47ac8e6dc0f7" providerId="LiveId" clId="{8300DBB8-2A9A-4AFB-892B-6094C4BD4A96}" dt="2024-05-27T14:30:59.331" v="4059" actId="1076"/>
          <ac:spMkLst>
            <pc:docMk/>
            <pc:sldMk cId="2582283046" sldId="307"/>
            <ac:spMk id="3" creationId="{1E53667D-CA2E-B574-1292-3D4661E19764}"/>
          </ac:spMkLst>
        </pc:spChg>
        <pc:spChg chg="add mod ord">
          <ac:chgData name="舞花 秋葉" userId="054b47ac8e6dc0f7" providerId="LiveId" clId="{8300DBB8-2A9A-4AFB-892B-6094C4BD4A96}" dt="2024-05-27T14:30:25.727" v="4047" actId="1076"/>
          <ac:spMkLst>
            <pc:docMk/>
            <pc:sldMk cId="2582283046" sldId="307"/>
            <ac:spMk id="5" creationId="{E973FEB8-4A3F-5211-68DE-AEFAA02FC3BA}"/>
          </ac:spMkLst>
        </pc:spChg>
        <pc:spChg chg="add del">
          <ac:chgData name="舞花 秋葉" userId="054b47ac8e6dc0f7" providerId="LiveId" clId="{8300DBB8-2A9A-4AFB-892B-6094C4BD4A96}" dt="2024-05-25T13:11:07.301" v="116" actId="11529"/>
          <ac:spMkLst>
            <pc:docMk/>
            <pc:sldMk cId="2582283046" sldId="307"/>
            <ac:spMk id="6" creationId="{0C278FC5-F658-CADD-7107-87B509CF4B31}"/>
          </ac:spMkLst>
        </pc:spChg>
        <pc:spChg chg="add mod">
          <ac:chgData name="舞花 秋葉" userId="054b47ac8e6dc0f7" providerId="LiveId" clId="{8300DBB8-2A9A-4AFB-892B-6094C4BD4A96}" dt="2024-05-27T05:59:33.533" v="2905" actId="767"/>
          <ac:spMkLst>
            <pc:docMk/>
            <pc:sldMk cId="2582283046" sldId="307"/>
            <ac:spMk id="6" creationId="{9DCA24A3-EA85-C46F-1B8B-067E3306ABC3}"/>
          </ac:spMkLst>
        </pc:spChg>
        <pc:spChg chg="add del mod">
          <ac:chgData name="舞花 秋葉" userId="054b47ac8e6dc0f7" providerId="LiveId" clId="{8300DBB8-2A9A-4AFB-892B-6094C4BD4A96}" dt="2024-05-27T13:36:09.789" v="3875" actId="21"/>
          <ac:spMkLst>
            <pc:docMk/>
            <pc:sldMk cId="2582283046" sldId="307"/>
            <ac:spMk id="7" creationId="{299505BC-2C6E-8A6F-8BB0-A192897DD722}"/>
          </ac:spMkLst>
        </pc:spChg>
        <pc:spChg chg="add del">
          <ac:chgData name="舞花 秋葉" userId="054b47ac8e6dc0f7" providerId="LiveId" clId="{8300DBB8-2A9A-4AFB-892B-6094C4BD4A96}" dt="2024-05-26T14:22:20.111" v="2904" actId="478"/>
          <ac:spMkLst>
            <pc:docMk/>
            <pc:sldMk cId="2582283046" sldId="307"/>
            <ac:spMk id="7" creationId="{94CF997E-DA2F-2609-8B1C-E1F04C12239B}"/>
          </ac:spMkLst>
        </pc:spChg>
        <pc:spChg chg="add del">
          <ac:chgData name="舞花 秋葉" userId="054b47ac8e6dc0f7" providerId="LiveId" clId="{8300DBB8-2A9A-4AFB-892B-6094C4BD4A96}" dt="2024-05-27T06:00:40.706" v="2910" actId="11529"/>
          <ac:spMkLst>
            <pc:docMk/>
            <pc:sldMk cId="2582283046" sldId="307"/>
            <ac:spMk id="8" creationId="{1168DA16-4564-49C4-6BC5-6F937E9ADEB6}"/>
          </ac:spMkLst>
        </pc:spChg>
        <pc:spChg chg="add mod">
          <ac:chgData name="舞花 秋葉" userId="054b47ac8e6dc0f7" providerId="LiveId" clId="{8300DBB8-2A9A-4AFB-892B-6094C4BD4A96}" dt="2024-05-28T10:06:27.122" v="4169" actId="208"/>
          <ac:spMkLst>
            <pc:docMk/>
            <pc:sldMk cId="2582283046" sldId="307"/>
            <ac:spMk id="9" creationId="{4C8E2167-9894-F046-1EFA-C0C8B7EB77AC}"/>
          </ac:spMkLst>
        </pc:spChg>
        <pc:spChg chg="add del mod">
          <ac:chgData name="舞花 秋葉" userId="054b47ac8e6dc0f7" providerId="LiveId" clId="{8300DBB8-2A9A-4AFB-892B-6094C4BD4A96}" dt="2024-05-27T13:06:28.826" v="3749" actId="1076"/>
          <ac:spMkLst>
            <pc:docMk/>
            <pc:sldMk cId="2582283046" sldId="307"/>
            <ac:spMk id="10" creationId="{4759CDDE-8539-A794-1BFC-25116D55B5CD}"/>
          </ac:spMkLst>
        </pc:spChg>
        <pc:spChg chg="add mod">
          <ac:chgData name="舞花 秋葉" userId="054b47ac8e6dc0f7" providerId="LiveId" clId="{8300DBB8-2A9A-4AFB-892B-6094C4BD4A96}" dt="2024-05-27T13:04:31.729" v="3742" actId="14100"/>
          <ac:spMkLst>
            <pc:docMk/>
            <pc:sldMk cId="2582283046" sldId="307"/>
            <ac:spMk id="11" creationId="{E0B3DE11-2E35-A0D2-130A-DB3E03256282}"/>
          </ac:spMkLst>
        </pc:spChg>
        <pc:spChg chg="add mod">
          <ac:chgData name="舞花 秋葉" userId="054b47ac8e6dc0f7" providerId="LiveId" clId="{8300DBB8-2A9A-4AFB-892B-6094C4BD4A96}" dt="2024-05-27T13:22:14.832" v="3831" actId="208"/>
          <ac:spMkLst>
            <pc:docMk/>
            <pc:sldMk cId="2582283046" sldId="307"/>
            <ac:spMk id="12" creationId="{AF68A748-9048-244E-305F-E8D5C9D2A670}"/>
          </ac:spMkLst>
        </pc:spChg>
        <pc:spChg chg="add mod">
          <ac:chgData name="舞花 秋葉" userId="054b47ac8e6dc0f7" providerId="LiveId" clId="{8300DBB8-2A9A-4AFB-892B-6094C4BD4A96}" dt="2024-05-27T13:18:52.316" v="3809" actId="208"/>
          <ac:spMkLst>
            <pc:docMk/>
            <pc:sldMk cId="2582283046" sldId="307"/>
            <ac:spMk id="13" creationId="{1615D570-63A9-3967-A86C-919C34B973F4}"/>
          </ac:spMkLst>
        </pc:spChg>
        <pc:spChg chg="add mod">
          <ac:chgData name="舞花 秋葉" userId="054b47ac8e6dc0f7" providerId="LiveId" clId="{8300DBB8-2A9A-4AFB-892B-6094C4BD4A96}" dt="2024-05-27T13:19:00.392" v="3811" actId="208"/>
          <ac:spMkLst>
            <pc:docMk/>
            <pc:sldMk cId="2582283046" sldId="307"/>
            <ac:spMk id="14" creationId="{13C0E37B-41FE-4FC4-7B11-A43042142D3F}"/>
          </ac:spMkLst>
        </pc:spChg>
        <pc:spChg chg="add mod">
          <ac:chgData name="舞花 秋葉" userId="054b47ac8e6dc0f7" providerId="LiveId" clId="{8300DBB8-2A9A-4AFB-892B-6094C4BD4A96}" dt="2024-05-27T13:19:43.979" v="3813" actId="208"/>
          <ac:spMkLst>
            <pc:docMk/>
            <pc:sldMk cId="2582283046" sldId="307"/>
            <ac:spMk id="15" creationId="{9F1D9ADE-25CB-0D54-E34B-F7939D828BF3}"/>
          </ac:spMkLst>
        </pc:spChg>
        <pc:spChg chg="add mod">
          <ac:chgData name="舞花 秋葉" userId="054b47ac8e6dc0f7" providerId="LiveId" clId="{8300DBB8-2A9A-4AFB-892B-6094C4BD4A96}" dt="2024-05-27T13:18:22.509" v="3803" actId="208"/>
          <ac:spMkLst>
            <pc:docMk/>
            <pc:sldMk cId="2582283046" sldId="307"/>
            <ac:spMk id="16" creationId="{DD5CDB5C-E392-70EE-1F56-3DE3D73CC57F}"/>
          </ac:spMkLst>
        </pc:spChg>
        <pc:spChg chg="add mod">
          <ac:chgData name="舞花 秋葉" userId="054b47ac8e6dc0f7" providerId="LiveId" clId="{8300DBB8-2A9A-4AFB-892B-6094C4BD4A96}" dt="2024-05-27T13:16:23.434" v="3793" actId="208"/>
          <ac:spMkLst>
            <pc:docMk/>
            <pc:sldMk cId="2582283046" sldId="307"/>
            <ac:spMk id="17" creationId="{B4E3D76B-CFBE-8C68-A10E-2D49E2310F12}"/>
          </ac:spMkLst>
        </pc:spChg>
        <pc:spChg chg="add mod">
          <ac:chgData name="舞花 秋葉" userId="054b47ac8e6dc0f7" providerId="LiveId" clId="{8300DBB8-2A9A-4AFB-892B-6094C4BD4A96}" dt="2024-05-27T13:18:37.201" v="3805" actId="208"/>
          <ac:spMkLst>
            <pc:docMk/>
            <pc:sldMk cId="2582283046" sldId="307"/>
            <ac:spMk id="18" creationId="{21E0C463-423C-9803-A6F2-C860D76F39C0}"/>
          </ac:spMkLst>
        </pc:spChg>
        <pc:spChg chg="add mod">
          <ac:chgData name="舞花 秋葉" userId="054b47ac8e6dc0f7" providerId="LiveId" clId="{8300DBB8-2A9A-4AFB-892B-6094C4BD4A96}" dt="2024-05-27T13:18:44.058" v="3807" actId="208"/>
          <ac:spMkLst>
            <pc:docMk/>
            <pc:sldMk cId="2582283046" sldId="307"/>
            <ac:spMk id="19" creationId="{7FF74ABD-9F69-0F36-167B-C04595D05A05}"/>
          </ac:spMkLst>
        </pc:spChg>
        <pc:spChg chg="add mod">
          <ac:chgData name="舞花 秋葉" userId="054b47ac8e6dc0f7" providerId="LiveId" clId="{8300DBB8-2A9A-4AFB-892B-6094C4BD4A96}" dt="2024-05-27T13:17:27.130" v="3795" actId="207"/>
          <ac:spMkLst>
            <pc:docMk/>
            <pc:sldMk cId="2582283046" sldId="307"/>
            <ac:spMk id="20" creationId="{A5794F7D-E42C-2C19-247E-65A7B7D99387}"/>
          </ac:spMkLst>
        </pc:spChg>
        <pc:spChg chg="add mod">
          <ac:chgData name="舞花 秋葉" userId="054b47ac8e6dc0f7" providerId="LiveId" clId="{8300DBB8-2A9A-4AFB-892B-6094C4BD4A96}" dt="2024-05-27T13:18:05.801" v="3801" actId="208"/>
          <ac:spMkLst>
            <pc:docMk/>
            <pc:sldMk cId="2582283046" sldId="307"/>
            <ac:spMk id="21" creationId="{7364CE07-1D2F-D68B-8CDA-88843558F1E7}"/>
          </ac:spMkLst>
        </pc:spChg>
        <pc:spChg chg="add mod">
          <ac:chgData name="舞花 秋葉" userId="054b47ac8e6dc0f7" providerId="LiveId" clId="{8300DBB8-2A9A-4AFB-892B-6094C4BD4A96}" dt="2024-05-27T13:21:23.038" v="3825" actId="208"/>
          <ac:spMkLst>
            <pc:docMk/>
            <pc:sldMk cId="2582283046" sldId="307"/>
            <ac:spMk id="22" creationId="{19CC956D-E0E9-65ED-8CDA-3D42D48D3878}"/>
          </ac:spMkLst>
        </pc:spChg>
        <pc:spChg chg="add del mod">
          <ac:chgData name="舞花 秋葉" userId="054b47ac8e6dc0f7" providerId="LiveId" clId="{8300DBB8-2A9A-4AFB-892B-6094C4BD4A96}" dt="2024-05-27T06:49:07.449" v="2969" actId="11529"/>
          <ac:spMkLst>
            <pc:docMk/>
            <pc:sldMk cId="2582283046" sldId="307"/>
            <ac:spMk id="23" creationId="{9C42A51D-EC17-052E-DBD8-56C3E4FD5140}"/>
          </ac:spMkLst>
        </pc:spChg>
        <pc:spChg chg="add del">
          <ac:chgData name="舞花 秋葉" userId="054b47ac8e6dc0f7" providerId="LiveId" clId="{8300DBB8-2A9A-4AFB-892B-6094C4BD4A96}" dt="2024-05-27T06:49:05.843" v="2968" actId="11529"/>
          <ac:spMkLst>
            <pc:docMk/>
            <pc:sldMk cId="2582283046" sldId="307"/>
            <ac:spMk id="24" creationId="{0BC1C46E-5A3F-8B2D-7B76-37BCD23E7AC4}"/>
          </ac:spMkLst>
        </pc:spChg>
        <pc:spChg chg="add mod">
          <ac:chgData name="舞花 秋葉" userId="054b47ac8e6dc0f7" providerId="LiveId" clId="{8300DBB8-2A9A-4AFB-892B-6094C4BD4A96}" dt="2024-05-27T13:21:12.255" v="3823" actId="208"/>
          <ac:spMkLst>
            <pc:docMk/>
            <pc:sldMk cId="2582283046" sldId="307"/>
            <ac:spMk id="25" creationId="{9F13843B-505D-C415-33CF-F86EDAFE5214}"/>
          </ac:spMkLst>
        </pc:spChg>
        <pc:spChg chg="add mod">
          <ac:chgData name="舞花 秋葉" userId="054b47ac8e6dc0f7" providerId="LiveId" clId="{8300DBB8-2A9A-4AFB-892B-6094C4BD4A96}" dt="2024-05-28T10:07:54.438" v="4174" actId="14100"/>
          <ac:spMkLst>
            <pc:docMk/>
            <pc:sldMk cId="2582283046" sldId="307"/>
            <ac:spMk id="26" creationId="{5789EB3B-2090-5D84-2832-34DF9F473307}"/>
          </ac:spMkLst>
        </pc:spChg>
        <pc:spChg chg="add mod">
          <ac:chgData name="舞花 秋葉" userId="054b47ac8e6dc0f7" providerId="LiveId" clId="{8300DBB8-2A9A-4AFB-892B-6094C4BD4A96}" dt="2024-05-27T13:23:12.218" v="3836" actId="1076"/>
          <ac:spMkLst>
            <pc:docMk/>
            <pc:sldMk cId="2582283046" sldId="307"/>
            <ac:spMk id="27" creationId="{9B799B06-A6BF-B358-A109-4DDDB7E6D882}"/>
          </ac:spMkLst>
        </pc:spChg>
        <pc:spChg chg="add mod">
          <ac:chgData name="舞花 秋葉" userId="054b47ac8e6dc0f7" providerId="LiveId" clId="{8300DBB8-2A9A-4AFB-892B-6094C4BD4A96}" dt="2024-05-27T13:22:01.477" v="3829" actId="1076"/>
          <ac:spMkLst>
            <pc:docMk/>
            <pc:sldMk cId="2582283046" sldId="307"/>
            <ac:spMk id="28" creationId="{D1B0A1B0-5151-DD91-8F9B-2031631C2ACF}"/>
          </ac:spMkLst>
        </pc:spChg>
        <pc:spChg chg="add mod">
          <ac:chgData name="舞花 秋葉" userId="054b47ac8e6dc0f7" providerId="LiveId" clId="{8300DBB8-2A9A-4AFB-892B-6094C4BD4A96}" dt="2024-05-27T13:17:56.769" v="3799" actId="207"/>
          <ac:spMkLst>
            <pc:docMk/>
            <pc:sldMk cId="2582283046" sldId="307"/>
            <ac:spMk id="29" creationId="{7E3E688B-F8AD-472B-F4DE-BF35D828BB69}"/>
          </ac:spMkLst>
        </pc:spChg>
        <pc:spChg chg="add mod">
          <ac:chgData name="舞花 秋葉" userId="054b47ac8e6dc0f7" providerId="LiveId" clId="{8300DBB8-2A9A-4AFB-892B-6094C4BD4A96}" dt="2024-05-27T13:15:12.733" v="3787" actId="208"/>
          <ac:spMkLst>
            <pc:docMk/>
            <pc:sldMk cId="2582283046" sldId="307"/>
            <ac:spMk id="30" creationId="{9BB974AB-7D5A-CB91-079D-3D4CA52B2FE3}"/>
          </ac:spMkLst>
        </pc:spChg>
        <pc:spChg chg="add mod">
          <ac:chgData name="舞花 秋葉" userId="054b47ac8e6dc0f7" providerId="LiveId" clId="{8300DBB8-2A9A-4AFB-892B-6094C4BD4A96}" dt="2024-05-27T13:15:04.387" v="3785" actId="208"/>
          <ac:spMkLst>
            <pc:docMk/>
            <pc:sldMk cId="2582283046" sldId="307"/>
            <ac:spMk id="31" creationId="{580293D7-7D87-8B2B-0D64-B5E0F13456DA}"/>
          </ac:spMkLst>
        </pc:spChg>
        <pc:spChg chg="add mod">
          <ac:chgData name="舞花 秋葉" userId="054b47ac8e6dc0f7" providerId="LiveId" clId="{8300DBB8-2A9A-4AFB-892B-6094C4BD4A96}" dt="2024-05-27T13:17:44.493" v="3797" actId="207"/>
          <ac:spMkLst>
            <pc:docMk/>
            <pc:sldMk cId="2582283046" sldId="307"/>
            <ac:spMk id="32" creationId="{20309E7C-BEC4-854B-81E8-5E1BC5E5A8D5}"/>
          </ac:spMkLst>
        </pc:spChg>
        <pc:spChg chg="add mod">
          <ac:chgData name="舞花 秋葉" userId="054b47ac8e6dc0f7" providerId="LiveId" clId="{8300DBB8-2A9A-4AFB-892B-6094C4BD4A96}" dt="2024-05-27T13:23:18.817" v="3837" actId="1076"/>
          <ac:spMkLst>
            <pc:docMk/>
            <pc:sldMk cId="2582283046" sldId="307"/>
            <ac:spMk id="33" creationId="{C235CFCA-896E-C71B-AE0A-AA9F2EBB4BBF}"/>
          </ac:spMkLst>
        </pc:spChg>
        <pc:spChg chg="add mod">
          <ac:chgData name="舞花 秋葉" userId="054b47ac8e6dc0f7" providerId="LiveId" clId="{8300DBB8-2A9A-4AFB-892B-6094C4BD4A96}" dt="2024-05-27T13:13:01.285" v="3777" actId="207"/>
          <ac:spMkLst>
            <pc:docMk/>
            <pc:sldMk cId="2582283046" sldId="307"/>
            <ac:spMk id="34" creationId="{DFA9C3CB-619B-F858-44E0-F19A47D62D5A}"/>
          </ac:spMkLst>
        </pc:spChg>
        <pc:spChg chg="add mod">
          <ac:chgData name="舞花 秋葉" userId="054b47ac8e6dc0f7" providerId="LiveId" clId="{8300DBB8-2A9A-4AFB-892B-6094C4BD4A96}" dt="2024-05-27T13:13:27.050" v="3781" actId="207"/>
          <ac:spMkLst>
            <pc:docMk/>
            <pc:sldMk cId="2582283046" sldId="307"/>
            <ac:spMk id="35" creationId="{52B28E47-A4A4-1CEC-8AB4-8E368BADB1CE}"/>
          </ac:spMkLst>
        </pc:spChg>
        <pc:spChg chg="add mod">
          <ac:chgData name="舞花 秋葉" userId="054b47ac8e6dc0f7" providerId="LiveId" clId="{8300DBB8-2A9A-4AFB-892B-6094C4BD4A96}" dt="2024-05-27T13:10:28.776" v="3767" actId="207"/>
          <ac:spMkLst>
            <pc:docMk/>
            <pc:sldMk cId="2582283046" sldId="307"/>
            <ac:spMk id="36" creationId="{F82EA0C7-95D8-3A6F-0715-152099A60F0B}"/>
          </ac:spMkLst>
        </pc:spChg>
        <pc:spChg chg="add mod">
          <ac:chgData name="舞花 秋葉" userId="054b47ac8e6dc0f7" providerId="LiveId" clId="{8300DBB8-2A9A-4AFB-892B-6094C4BD4A96}" dt="2024-05-27T13:09:49.549" v="3763" actId="208"/>
          <ac:spMkLst>
            <pc:docMk/>
            <pc:sldMk cId="2582283046" sldId="307"/>
            <ac:spMk id="37" creationId="{109D5BF2-E258-3FD0-542B-1A19087D821D}"/>
          </ac:spMkLst>
        </pc:spChg>
        <pc:spChg chg="add mod">
          <ac:chgData name="舞花 秋葉" userId="054b47ac8e6dc0f7" providerId="LiveId" clId="{8300DBB8-2A9A-4AFB-892B-6094C4BD4A96}" dt="2024-05-27T13:12:37.969" v="3775" actId="207"/>
          <ac:spMkLst>
            <pc:docMk/>
            <pc:sldMk cId="2582283046" sldId="307"/>
            <ac:spMk id="38" creationId="{B662C4F2-D59B-7474-5FCD-D8F35F951634}"/>
          </ac:spMkLst>
        </pc:spChg>
        <pc:spChg chg="add mod">
          <ac:chgData name="舞花 秋葉" userId="054b47ac8e6dc0f7" providerId="LiveId" clId="{8300DBB8-2A9A-4AFB-892B-6094C4BD4A96}" dt="2024-05-27T13:13:18.580" v="3779" actId="207"/>
          <ac:spMkLst>
            <pc:docMk/>
            <pc:sldMk cId="2582283046" sldId="307"/>
            <ac:spMk id="39" creationId="{1DCD63B3-D800-F539-BA7C-C6ED0CC8B0A7}"/>
          </ac:spMkLst>
        </pc:spChg>
        <pc:spChg chg="add mod">
          <ac:chgData name="舞花 秋葉" userId="054b47ac8e6dc0f7" providerId="LiveId" clId="{8300DBB8-2A9A-4AFB-892B-6094C4BD4A96}" dt="2024-05-27T13:22:36.352" v="3833" actId="1076"/>
          <ac:spMkLst>
            <pc:docMk/>
            <pc:sldMk cId="2582283046" sldId="307"/>
            <ac:spMk id="40" creationId="{00D6AFB1-3CF0-9C4D-EE88-982956B3F583}"/>
          </ac:spMkLst>
        </pc:spChg>
        <pc:spChg chg="add mod">
          <ac:chgData name="舞花 秋葉" userId="054b47ac8e6dc0f7" providerId="LiveId" clId="{8300DBB8-2A9A-4AFB-892B-6094C4BD4A96}" dt="2024-05-27T13:12:08.695" v="3769" actId="208"/>
          <ac:spMkLst>
            <pc:docMk/>
            <pc:sldMk cId="2582283046" sldId="307"/>
            <ac:spMk id="41" creationId="{F540FAEA-6206-7C6A-4327-D4D65A425713}"/>
          </ac:spMkLst>
        </pc:spChg>
        <pc:spChg chg="add mod">
          <ac:chgData name="舞花 秋葉" userId="054b47ac8e6dc0f7" providerId="LiveId" clId="{8300DBB8-2A9A-4AFB-892B-6094C4BD4A96}" dt="2024-05-27T13:12:29.134" v="3773" actId="208"/>
          <ac:spMkLst>
            <pc:docMk/>
            <pc:sldMk cId="2582283046" sldId="307"/>
            <ac:spMk id="42" creationId="{AFDFC225-18D1-A9CE-9FC3-82DD6B4DB123}"/>
          </ac:spMkLst>
        </pc:spChg>
        <pc:spChg chg="add mod">
          <ac:chgData name="舞花 秋葉" userId="054b47ac8e6dc0f7" providerId="LiveId" clId="{8300DBB8-2A9A-4AFB-892B-6094C4BD4A96}" dt="2024-05-27T13:10:00.092" v="3764" actId="208"/>
          <ac:spMkLst>
            <pc:docMk/>
            <pc:sldMk cId="2582283046" sldId="307"/>
            <ac:spMk id="43" creationId="{35C5BDF3-3277-A2B9-E20B-3736D8B09A92}"/>
          </ac:spMkLst>
        </pc:spChg>
        <pc:spChg chg="add mod">
          <ac:chgData name="舞花 秋葉" userId="054b47ac8e6dc0f7" providerId="LiveId" clId="{8300DBB8-2A9A-4AFB-892B-6094C4BD4A96}" dt="2024-05-27T13:08:51.218" v="3757" actId="208"/>
          <ac:spMkLst>
            <pc:docMk/>
            <pc:sldMk cId="2582283046" sldId="307"/>
            <ac:spMk id="44" creationId="{675AEF48-FA4D-76A0-C16C-0C063A4A5598}"/>
          </ac:spMkLst>
        </pc:spChg>
        <pc:spChg chg="add mod">
          <ac:chgData name="舞花 秋葉" userId="054b47ac8e6dc0f7" providerId="LiveId" clId="{8300DBB8-2A9A-4AFB-892B-6094C4BD4A96}" dt="2024-05-27T13:12:19.259" v="3771" actId="207"/>
          <ac:spMkLst>
            <pc:docMk/>
            <pc:sldMk cId="2582283046" sldId="307"/>
            <ac:spMk id="45" creationId="{6FABFDED-4259-A7C1-06E9-9EA24C44E4BC}"/>
          </ac:spMkLst>
        </pc:spChg>
        <pc:spChg chg="add mod">
          <ac:chgData name="舞花 秋葉" userId="054b47ac8e6dc0f7" providerId="LiveId" clId="{8300DBB8-2A9A-4AFB-892B-6094C4BD4A96}" dt="2024-05-27T13:10:06.726" v="3765" actId="208"/>
          <ac:spMkLst>
            <pc:docMk/>
            <pc:sldMk cId="2582283046" sldId="307"/>
            <ac:spMk id="46" creationId="{FF9435CD-46B4-1DA9-6934-2CD2A182C3E1}"/>
          </ac:spMkLst>
        </pc:spChg>
        <pc:spChg chg="add mod">
          <ac:chgData name="舞花 秋葉" userId="054b47ac8e6dc0f7" providerId="LiveId" clId="{8300DBB8-2A9A-4AFB-892B-6094C4BD4A96}" dt="2024-05-27T13:22:54.555" v="3835" actId="1076"/>
          <ac:spMkLst>
            <pc:docMk/>
            <pc:sldMk cId="2582283046" sldId="307"/>
            <ac:spMk id="47" creationId="{260ADB33-3A90-1D92-B6E9-97430A1D297B}"/>
          </ac:spMkLst>
        </pc:spChg>
        <pc:spChg chg="add mod">
          <ac:chgData name="舞花 秋葉" userId="054b47ac8e6dc0f7" providerId="LiveId" clId="{8300DBB8-2A9A-4AFB-892B-6094C4BD4A96}" dt="2024-05-27T13:07:49.864" v="3752" actId="1076"/>
          <ac:spMkLst>
            <pc:docMk/>
            <pc:sldMk cId="2582283046" sldId="307"/>
            <ac:spMk id="53" creationId="{626968EB-CEA2-7D5A-E689-52D6610CAACB}"/>
          </ac:spMkLst>
        </pc:spChg>
        <pc:spChg chg="add mod">
          <ac:chgData name="舞花 秋葉" userId="054b47ac8e6dc0f7" providerId="LiveId" clId="{8300DBB8-2A9A-4AFB-892B-6094C4BD4A96}" dt="2024-05-27T13:07:20.697" v="3750" actId="208"/>
          <ac:spMkLst>
            <pc:docMk/>
            <pc:sldMk cId="2582283046" sldId="307"/>
            <ac:spMk id="54" creationId="{686F824F-724B-510C-F751-CFC26E8AB32F}"/>
          </ac:spMkLst>
        </pc:spChg>
        <pc:spChg chg="add mod">
          <ac:chgData name="舞花 秋葉" userId="054b47ac8e6dc0f7" providerId="LiveId" clId="{8300DBB8-2A9A-4AFB-892B-6094C4BD4A96}" dt="2024-05-27T07:25:45.451" v="3206" actId="20577"/>
          <ac:spMkLst>
            <pc:docMk/>
            <pc:sldMk cId="2582283046" sldId="307"/>
            <ac:spMk id="55" creationId="{31E9C20A-8FBB-4DB7-6440-82CABA944631}"/>
          </ac:spMkLst>
        </pc:spChg>
        <pc:spChg chg="add mod">
          <ac:chgData name="舞花 秋葉" userId="054b47ac8e6dc0f7" providerId="LiveId" clId="{8300DBB8-2A9A-4AFB-892B-6094C4BD4A96}" dt="2024-05-27T07:27:02.465" v="3246" actId="1076"/>
          <ac:spMkLst>
            <pc:docMk/>
            <pc:sldMk cId="2582283046" sldId="307"/>
            <ac:spMk id="56" creationId="{B5179C97-0B92-9D63-980D-2C648BEF082A}"/>
          </ac:spMkLst>
        </pc:spChg>
        <pc:spChg chg="add del mod">
          <ac:chgData name="舞花 秋葉" userId="054b47ac8e6dc0f7" providerId="LiveId" clId="{8300DBB8-2A9A-4AFB-892B-6094C4BD4A96}" dt="2024-05-27T07:27:44.858" v="3277" actId="478"/>
          <ac:spMkLst>
            <pc:docMk/>
            <pc:sldMk cId="2582283046" sldId="307"/>
            <ac:spMk id="57" creationId="{8046F8AD-AC19-FF1D-2B92-F54407B3F492}"/>
          </ac:spMkLst>
        </pc:spChg>
        <pc:spChg chg="add mod">
          <ac:chgData name="舞花 秋葉" userId="054b47ac8e6dc0f7" providerId="LiveId" clId="{8300DBB8-2A9A-4AFB-892B-6094C4BD4A96}" dt="2024-05-27T07:28:52.676" v="3319" actId="20577"/>
          <ac:spMkLst>
            <pc:docMk/>
            <pc:sldMk cId="2582283046" sldId="307"/>
            <ac:spMk id="58" creationId="{59DAA436-6AD2-3CC2-FF77-CB80E76C8CDA}"/>
          </ac:spMkLst>
        </pc:spChg>
        <pc:spChg chg="add mod">
          <ac:chgData name="舞花 秋葉" userId="054b47ac8e6dc0f7" providerId="LiveId" clId="{8300DBB8-2A9A-4AFB-892B-6094C4BD4A96}" dt="2024-05-27T07:28:33.336" v="3301" actId="20577"/>
          <ac:spMkLst>
            <pc:docMk/>
            <pc:sldMk cId="2582283046" sldId="307"/>
            <ac:spMk id="59" creationId="{4E4C314D-7257-18BA-A84F-23CFE073E1D9}"/>
          </ac:spMkLst>
        </pc:spChg>
        <pc:spChg chg="add del mod">
          <ac:chgData name="舞花 秋葉" userId="054b47ac8e6dc0f7" providerId="LiveId" clId="{8300DBB8-2A9A-4AFB-892B-6094C4BD4A96}" dt="2024-05-27T13:48:09.085" v="3938" actId="1076"/>
          <ac:spMkLst>
            <pc:docMk/>
            <pc:sldMk cId="2582283046" sldId="307"/>
            <ac:spMk id="60" creationId="{F52414EA-61A7-201A-E8F7-A94086189063}"/>
          </ac:spMkLst>
        </pc:spChg>
        <pc:spChg chg="add mod">
          <ac:chgData name="舞花 秋葉" userId="054b47ac8e6dc0f7" providerId="LiveId" clId="{8300DBB8-2A9A-4AFB-892B-6094C4BD4A96}" dt="2024-05-27T12:57:23.270" v="3721" actId="207"/>
          <ac:spMkLst>
            <pc:docMk/>
            <pc:sldMk cId="2582283046" sldId="307"/>
            <ac:spMk id="61" creationId="{EAA987EB-E956-F1D8-5663-F53C055BDA32}"/>
          </ac:spMkLst>
        </pc:spChg>
        <pc:spChg chg="add mod">
          <ac:chgData name="舞花 秋葉" userId="054b47ac8e6dc0f7" providerId="LiveId" clId="{8300DBB8-2A9A-4AFB-892B-6094C4BD4A96}" dt="2024-05-27T12:57:10.419" v="3720" actId="207"/>
          <ac:spMkLst>
            <pc:docMk/>
            <pc:sldMk cId="2582283046" sldId="307"/>
            <ac:spMk id="62" creationId="{B7F4A97D-5812-E1FD-57DA-289863D882DB}"/>
          </ac:spMkLst>
        </pc:spChg>
        <pc:spChg chg="add mod">
          <ac:chgData name="舞花 秋葉" userId="054b47ac8e6dc0f7" providerId="LiveId" clId="{8300DBB8-2A9A-4AFB-892B-6094C4BD4A96}" dt="2024-05-27T13:04:19.189" v="3741" actId="1076"/>
          <ac:spMkLst>
            <pc:docMk/>
            <pc:sldMk cId="2582283046" sldId="307"/>
            <ac:spMk id="63" creationId="{8618F90F-C6D6-ECD3-1337-10FFCE66DCC5}"/>
          </ac:spMkLst>
        </pc:spChg>
        <pc:spChg chg="add mod">
          <ac:chgData name="舞花 秋葉" userId="054b47ac8e6dc0f7" providerId="LiveId" clId="{8300DBB8-2A9A-4AFB-892B-6094C4BD4A96}" dt="2024-05-27T13:02:32.986" v="3738" actId="14100"/>
          <ac:spMkLst>
            <pc:docMk/>
            <pc:sldMk cId="2582283046" sldId="307"/>
            <ac:spMk id="64" creationId="{6E74B531-6A84-C4B4-35A4-C4AC4831D730}"/>
          </ac:spMkLst>
        </pc:spChg>
        <pc:spChg chg="add mod">
          <ac:chgData name="舞花 秋葉" userId="054b47ac8e6dc0f7" providerId="LiveId" clId="{8300DBB8-2A9A-4AFB-892B-6094C4BD4A96}" dt="2024-05-27T12:59:15.331" v="3727" actId="207"/>
          <ac:spMkLst>
            <pc:docMk/>
            <pc:sldMk cId="2582283046" sldId="307"/>
            <ac:spMk id="65" creationId="{49E215CC-DAD1-9155-184B-1663BDB19DBD}"/>
          </ac:spMkLst>
        </pc:spChg>
        <pc:spChg chg="add mod">
          <ac:chgData name="舞花 秋葉" userId="054b47ac8e6dc0f7" providerId="LiveId" clId="{8300DBB8-2A9A-4AFB-892B-6094C4BD4A96}" dt="2024-05-27T13:20:16.707" v="3814" actId="1076"/>
          <ac:spMkLst>
            <pc:docMk/>
            <pc:sldMk cId="2582283046" sldId="307"/>
            <ac:spMk id="66" creationId="{0CC765E8-7782-8175-AA2C-5B9D07C70712}"/>
          </ac:spMkLst>
        </pc:spChg>
        <pc:spChg chg="add mod">
          <ac:chgData name="舞花 秋葉" userId="054b47ac8e6dc0f7" providerId="LiveId" clId="{8300DBB8-2A9A-4AFB-892B-6094C4BD4A96}" dt="2024-05-27T13:20:24.216" v="3815" actId="1076"/>
          <ac:spMkLst>
            <pc:docMk/>
            <pc:sldMk cId="2582283046" sldId="307"/>
            <ac:spMk id="67" creationId="{91174167-430F-2682-304E-C59ECB70A577}"/>
          </ac:spMkLst>
        </pc:spChg>
        <pc:spChg chg="add mod">
          <ac:chgData name="舞花 秋葉" userId="054b47ac8e6dc0f7" providerId="LiveId" clId="{8300DBB8-2A9A-4AFB-892B-6094C4BD4A96}" dt="2024-05-27T13:20:33.087" v="3817" actId="1076"/>
          <ac:spMkLst>
            <pc:docMk/>
            <pc:sldMk cId="2582283046" sldId="307"/>
            <ac:spMk id="68" creationId="{1FF87AE1-CEDB-E7CD-B21D-13ED8944309C}"/>
          </ac:spMkLst>
        </pc:spChg>
        <pc:spChg chg="add mod">
          <ac:chgData name="舞花 秋葉" userId="054b47ac8e6dc0f7" providerId="LiveId" clId="{8300DBB8-2A9A-4AFB-892B-6094C4BD4A96}" dt="2024-05-27T13:20:28.716" v="3816" actId="1076"/>
          <ac:spMkLst>
            <pc:docMk/>
            <pc:sldMk cId="2582283046" sldId="307"/>
            <ac:spMk id="69" creationId="{C0CB9273-F837-90E1-83B2-B194905CCCB6}"/>
          </ac:spMkLst>
        </pc:spChg>
        <pc:spChg chg="add mod">
          <ac:chgData name="舞花 秋葉" userId="054b47ac8e6dc0f7" providerId="LiveId" clId="{8300DBB8-2A9A-4AFB-892B-6094C4BD4A96}" dt="2024-05-27T13:20:44.883" v="3818" actId="1076"/>
          <ac:spMkLst>
            <pc:docMk/>
            <pc:sldMk cId="2582283046" sldId="307"/>
            <ac:spMk id="70" creationId="{159AD4BA-B727-43F3-489B-35D33B988358}"/>
          </ac:spMkLst>
        </pc:spChg>
        <pc:spChg chg="add mod">
          <ac:chgData name="舞花 秋葉" userId="054b47ac8e6dc0f7" providerId="LiveId" clId="{8300DBB8-2A9A-4AFB-892B-6094C4BD4A96}" dt="2024-05-27T13:20:52.988" v="3819" actId="1076"/>
          <ac:spMkLst>
            <pc:docMk/>
            <pc:sldMk cId="2582283046" sldId="307"/>
            <ac:spMk id="71" creationId="{57D213A4-0B19-7C07-6F35-641897581440}"/>
          </ac:spMkLst>
        </pc:spChg>
        <pc:spChg chg="add mod">
          <ac:chgData name="舞花 秋葉" userId="054b47ac8e6dc0f7" providerId="LiveId" clId="{8300DBB8-2A9A-4AFB-892B-6094C4BD4A96}" dt="2024-05-27T13:21:31.813" v="3826" actId="1076"/>
          <ac:spMkLst>
            <pc:docMk/>
            <pc:sldMk cId="2582283046" sldId="307"/>
            <ac:spMk id="72" creationId="{2AA2ABCD-5249-5D96-F442-6F36513B9C2C}"/>
          </ac:spMkLst>
        </pc:spChg>
        <pc:spChg chg="add mod">
          <ac:chgData name="舞花 秋葉" userId="054b47ac8e6dc0f7" providerId="LiveId" clId="{8300DBB8-2A9A-4AFB-892B-6094C4BD4A96}" dt="2024-05-27T13:21:42.118" v="3827" actId="1076"/>
          <ac:spMkLst>
            <pc:docMk/>
            <pc:sldMk cId="2582283046" sldId="307"/>
            <ac:spMk id="73" creationId="{ED0C5D60-FFEA-FAFA-9C61-A996C2979B3C}"/>
          </ac:spMkLst>
        </pc:spChg>
        <pc:spChg chg="add mod">
          <ac:chgData name="舞花 秋葉" userId="054b47ac8e6dc0f7" providerId="LiveId" clId="{8300DBB8-2A9A-4AFB-892B-6094C4BD4A96}" dt="2024-05-27T12:34:26.451" v="3662" actId="1076"/>
          <ac:spMkLst>
            <pc:docMk/>
            <pc:sldMk cId="2582283046" sldId="307"/>
            <ac:spMk id="74" creationId="{51F92D3C-F20C-0338-4BFF-CFCEF400E33C}"/>
          </ac:spMkLst>
        </pc:spChg>
        <pc:spChg chg="add mod">
          <ac:chgData name="舞花 秋葉" userId="054b47ac8e6dc0f7" providerId="LiveId" clId="{8300DBB8-2A9A-4AFB-892B-6094C4BD4A96}" dt="2024-05-27T12:35:35.986" v="3689" actId="20577"/>
          <ac:spMkLst>
            <pc:docMk/>
            <pc:sldMk cId="2582283046" sldId="307"/>
            <ac:spMk id="75" creationId="{537D1DA0-1BFE-763B-29C7-43578A8FF0CF}"/>
          </ac:spMkLst>
        </pc:spChg>
        <pc:spChg chg="add mod">
          <ac:chgData name="舞花 秋葉" userId="054b47ac8e6dc0f7" providerId="LiveId" clId="{8300DBB8-2A9A-4AFB-892B-6094C4BD4A96}" dt="2024-05-27T13:29:37.299" v="3857" actId="1076"/>
          <ac:spMkLst>
            <pc:docMk/>
            <pc:sldMk cId="2582283046" sldId="307"/>
            <ac:spMk id="76" creationId="{E7D788EB-1990-F7D6-8B62-B95CF64A1CBD}"/>
          </ac:spMkLst>
        </pc:spChg>
        <pc:spChg chg="add mod">
          <ac:chgData name="舞花 秋葉" userId="054b47ac8e6dc0f7" providerId="LiveId" clId="{8300DBB8-2A9A-4AFB-892B-6094C4BD4A96}" dt="2024-05-27T13:29:57.587" v="3858" actId="1076"/>
          <ac:spMkLst>
            <pc:docMk/>
            <pc:sldMk cId="2582283046" sldId="307"/>
            <ac:spMk id="77" creationId="{784823E2-1777-8D9A-F0BF-408B7D2F743A}"/>
          </ac:spMkLst>
        </pc:spChg>
        <pc:spChg chg="add mod ord">
          <ac:chgData name="舞花 秋葉" userId="054b47ac8e6dc0f7" providerId="LiveId" clId="{8300DBB8-2A9A-4AFB-892B-6094C4BD4A96}" dt="2024-05-28T10:08:06.632" v="4175" actId="14100"/>
          <ac:spMkLst>
            <pc:docMk/>
            <pc:sldMk cId="2582283046" sldId="307"/>
            <ac:spMk id="78" creationId="{84720A3E-855C-1310-D861-3AFFB324045C}"/>
          </ac:spMkLst>
        </pc:spChg>
        <pc:spChg chg="add del ord">
          <ac:chgData name="舞花 秋葉" userId="054b47ac8e6dc0f7" providerId="LiveId" clId="{8300DBB8-2A9A-4AFB-892B-6094C4BD4A96}" dt="2024-05-27T13:34:14.252" v="3867" actId="11529"/>
          <ac:spMkLst>
            <pc:docMk/>
            <pc:sldMk cId="2582283046" sldId="307"/>
            <ac:spMk id="79" creationId="{F238477E-2DAC-8C6B-CC03-FA709D2450B1}"/>
          </ac:spMkLst>
        </pc:spChg>
        <pc:spChg chg="add mod ord">
          <ac:chgData name="舞花 秋葉" userId="054b47ac8e6dc0f7" providerId="LiveId" clId="{8300DBB8-2A9A-4AFB-892B-6094C4BD4A96}" dt="2024-05-27T13:37:15.223" v="3877" actId="208"/>
          <ac:spMkLst>
            <pc:docMk/>
            <pc:sldMk cId="2582283046" sldId="307"/>
            <ac:spMk id="80" creationId="{A0921616-D8A6-D152-A9E9-475E9D1F5E7B}"/>
          </ac:spMkLst>
        </pc:spChg>
        <pc:spChg chg="add mod">
          <ac:chgData name="舞花 秋葉" userId="054b47ac8e6dc0f7" providerId="LiveId" clId="{8300DBB8-2A9A-4AFB-892B-6094C4BD4A96}" dt="2024-05-27T13:47:37.902" v="3937" actId="208"/>
          <ac:spMkLst>
            <pc:docMk/>
            <pc:sldMk cId="2582283046" sldId="307"/>
            <ac:spMk id="81" creationId="{9BCB567B-AE03-42F7-2111-E43B6268A310}"/>
          </ac:spMkLst>
        </pc:spChg>
        <pc:spChg chg="add mod">
          <ac:chgData name="舞花 秋葉" userId="054b47ac8e6dc0f7" providerId="LiveId" clId="{8300DBB8-2A9A-4AFB-892B-6094C4BD4A96}" dt="2024-05-27T13:44:41.893" v="3919" actId="1076"/>
          <ac:spMkLst>
            <pc:docMk/>
            <pc:sldMk cId="2582283046" sldId="307"/>
            <ac:spMk id="82" creationId="{1FA4BC48-E2B6-561F-5D2E-A0A99B5A9AA9}"/>
          </ac:spMkLst>
        </pc:spChg>
        <pc:spChg chg="add mod">
          <ac:chgData name="舞花 秋葉" userId="054b47ac8e6dc0f7" providerId="LiveId" clId="{8300DBB8-2A9A-4AFB-892B-6094C4BD4A96}" dt="2024-05-27T13:47:08.833" v="3936" actId="20577"/>
          <ac:spMkLst>
            <pc:docMk/>
            <pc:sldMk cId="2582283046" sldId="307"/>
            <ac:spMk id="83" creationId="{BA36421C-9BA5-82D3-E052-64625B53128E}"/>
          </ac:spMkLst>
        </pc:spChg>
        <pc:spChg chg="add mod">
          <ac:chgData name="舞花 秋葉" userId="054b47ac8e6dc0f7" providerId="LiveId" clId="{8300DBB8-2A9A-4AFB-892B-6094C4BD4A96}" dt="2024-05-27T14:07:20.951" v="4018" actId="1076"/>
          <ac:spMkLst>
            <pc:docMk/>
            <pc:sldMk cId="2582283046" sldId="307"/>
            <ac:spMk id="84" creationId="{19546E97-8D62-B8E7-95BB-0AB0270BAF11}"/>
          </ac:spMkLst>
        </pc:spChg>
        <pc:spChg chg="add mod">
          <ac:chgData name="舞花 秋葉" userId="054b47ac8e6dc0f7" providerId="LiveId" clId="{8300DBB8-2A9A-4AFB-892B-6094C4BD4A96}" dt="2024-05-27T14:07:22.791" v="4021" actId="1076"/>
          <ac:spMkLst>
            <pc:docMk/>
            <pc:sldMk cId="2582283046" sldId="307"/>
            <ac:spMk id="85" creationId="{315D19F6-BCEE-8F5A-A315-0CEC2CBE20DF}"/>
          </ac:spMkLst>
        </pc:spChg>
        <pc:spChg chg="add mod">
          <ac:chgData name="舞花 秋葉" userId="054b47ac8e6dc0f7" providerId="LiveId" clId="{8300DBB8-2A9A-4AFB-892B-6094C4BD4A96}" dt="2024-05-27T14:07:35.635" v="4025" actId="207"/>
          <ac:spMkLst>
            <pc:docMk/>
            <pc:sldMk cId="2582283046" sldId="307"/>
            <ac:spMk id="86" creationId="{10F2E584-836A-5E26-FA41-992A77F1066F}"/>
          </ac:spMkLst>
        </pc:spChg>
        <pc:spChg chg="add del mod">
          <ac:chgData name="舞花 秋葉" userId="054b47ac8e6dc0f7" providerId="LiveId" clId="{8300DBB8-2A9A-4AFB-892B-6094C4BD4A96}" dt="2024-05-27T14:07:24.548" v="4023" actId="11529"/>
          <ac:spMkLst>
            <pc:docMk/>
            <pc:sldMk cId="2582283046" sldId="307"/>
            <ac:spMk id="87" creationId="{AE9E6CF1-00E5-04DC-2769-F0CB6E440565}"/>
          </ac:spMkLst>
        </pc:spChg>
        <pc:spChg chg="add del mod">
          <ac:chgData name="舞花 秋葉" userId="054b47ac8e6dc0f7" providerId="LiveId" clId="{8300DBB8-2A9A-4AFB-892B-6094C4BD4A96}" dt="2024-05-27T14:14:56.532" v="4029" actId="11529"/>
          <ac:spMkLst>
            <pc:docMk/>
            <pc:sldMk cId="2582283046" sldId="307"/>
            <ac:spMk id="88" creationId="{73A4DE43-8FD6-2128-BC55-F2E079B0EABD}"/>
          </ac:spMkLst>
        </pc:spChg>
        <pc:spChg chg="add mod">
          <ac:chgData name="舞花 秋葉" userId="054b47ac8e6dc0f7" providerId="LiveId" clId="{8300DBB8-2A9A-4AFB-892B-6094C4BD4A96}" dt="2024-05-27T14:30:21.649" v="4045" actId="1076"/>
          <ac:spMkLst>
            <pc:docMk/>
            <pc:sldMk cId="2582283046" sldId="307"/>
            <ac:spMk id="89" creationId="{FF68FE78-6BA6-EBD7-D6FE-6D1D39D252B5}"/>
          </ac:spMkLst>
        </pc:spChg>
        <pc:spChg chg="add mod">
          <ac:chgData name="舞花 秋葉" userId="054b47ac8e6dc0f7" providerId="LiveId" clId="{8300DBB8-2A9A-4AFB-892B-6094C4BD4A96}" dt="2024-05-27T14:30:34.262" v="4048" actId="767"/>
          <ac:spMkLst>
            <pc:docMk/>
            <pc:sldMk cId="2582283046" sldId="307"/>
            <ac:spMk id="90" creationId="{E32808D2-E81B-B300-3EFD-5533DEC96820}"/>
          </ac:spMkLst>
        </pc:spChg>
        <pc:spChg chg="add mod">
          <ac:chgData name="舞花 秋葉" userId="054b47ac8e6dc0f7" providerId="LiveId" clId="{8300DBB8-2A9A-4AFB-892B-6094C4BD4A96}" dt="2024-05-27T15:08:53.506" v="4163" actId="1076"/>
          <ac:spMkLst>
            <pc:docMk/>
            <pc:sldMk cId="2582283046" sldId="307"/>
            <ac:spMk id="91" creationId="{04383730-EFFC-8460-7B6E-4558F0FD1780}"/>
          </ac:spMkLst>
        </pc:spChg>
        <pc:inkChg chg="add del">
          <ac:chgData name="舞花 秋葉" userId="054b47ac8e6dc0f7" providerId="LiveId" clId="{8300DBB8-2A9A-4AFB-892B-6094C4BD4A96}" dt="2024-05-27T07:20:51.992" v="3095" actId="9405"/>
          <ac:inkMkLst>
            <pc:docMk/>
            <pc:sldMk cId="2582283046" sldId="307"/>
            <ac:inkMk id="51" creationId="{2E56AB0C-46AE-2FB8-EB1D-33DFF7BD861A}"/>
          </ac:inkMkLst>
        </pc:inkChg>
        <pc:inkChg chg="add del">
          <ac:chgData name="舞花 秋葉" userId="054b47ac8e6dc0f7" providerId="LiveId" clId="{8300DBB8-2A9A-4AFB-892B-6094C4BD4A96}" dt="2024-05-27T07:21:01.937" v="3097" actId="9405"/>
          <ac:inkMkLst>
            <pc:docMk/>
            <pc:sldMk cId="2582283046" sldId="307"/>
            <ac:inkMk id="52" creationId="{D2A6AB72-F298-19B0-6153-AD94E2BE4B7A}"/>
          </ac:inkMkLst>
        </pc:inkChg>
        <pc:cxnChg chg="add del mod">
          <ac:chgData name="舞花 秋葉" userId="054b47ac8e6dc0f7" providerId="LiveId" clId="{8300DBB8-2A9A-4AFB-892B-6094C4BD4A96}" dt="2024-05-27T07:20:19.960" v="3093" actId="11529"/>
          <ac:cxnSpMkLst>
            <pc:docMk/>
            <pc:sldMk cId="2582283046" sldId="307"/>
            <ac:cxnSpMk id="49" creationId="{36DB4F07-A0A2-6E6D-98BE-000B84E3722A}"/>
          </ac:cxnSpMkLst>
        </pc:cxnChg>
      </pc:sldChg>
      <pc:sldChg chg="new del">
        <pc:chgData name="舞花 秋葉" userId="054b47ac8e6dc0f7" providerId="LiveId" clId="{8300DBB8-2A9A-4AFB-892B-6094C4BD4A96}" dt="2024-05-25T13:07:11.994" v="1" actId="2696"/>
        <pc:sldMkLst>
          <pc:docMk/>
          <pc:sldMk cId="2778680205" sldId="307"/>
        </pc:sldMkLst>
      </pc:sldChg>
      <pc:sldChg chg="modSp add del mod">
        <pc:chgData name="舞花 秋葉" userId="054b47ac8e6dc0f7" providerId="LiveId" clId="{8300DBB8-2A9A-4AFB-892B-6094C4BD4A96}" dt="2024-05-26T13:12:53.728" v="787" actId="2696"/>
        <pc:sldMkLst>
          <pc:docMk/>
          <pc:sldMk cId="204974562" sldId="308"/>
        </pc:sldMkLst>
        <pc:spChg chg="mod">
          <ac:chgData name="舞花 秋葉" userId="054b47ac8e6dc0f7" providerId="LiveId" clId="{8300DBB8-2A9A-4AFB-892B-6094C4BD4A96}" dt="2024-05-26T12:48:28.688" v="181" actId="20577"/>
          <ac:spMkLst>
            <pc:docMk/>
            <pc:sldMk cId="204974562" sldId="308"/>
            <ac:spMk id="4" creationId="{1B544876-723D-4D03-A88B-95451971C24C}"/>
          </ac:spMkLst>
        </pc:spChg>
      </pc:sldChg>
      <pc:sldChg chg="addSp delSp modSp add mod ord">
        <pc:chgData name="舞花 秋葉" userId="054b47ac8e6dc0f7" providerId="LiveId" clId="{8300DBB8-2A9A-4AFB-892B-6094C4BD4A96}" dt="2024-05-27T15:02:16.653" v="4062" actId="478"/>
        <pc:sldMkLst>
          <pc:docMk/>
          <pc:sldMk cId="2518952971" sldId="308"/>
        </pc:sldMkLst>
        <pc:spChg chg="mod">
          <ac:chgData name="舞花 秋葉" userId="054b47ac8e6dc0f7" providerId="LiveId" clId="{8300DBB8-2A9A-4AFB-892B-6094C4BD4A96}" dt="2024-05-26T13:26:28.119" v="1179" actId="1076"/>
          <ac:spMkLst>
            <pc:docMk/>
            <pc:sldMk cId="2518952971" sldId="308"/>
            <ac:spMk id="2" creationId="{2F7131B5-FB23-4214-A127-97BF007DF695}"/>
          </ac:spMkLst>
        </pc:spChg>
        <pc:spChg chg="del">
          <ac:chgData name="舞花 秋葉" userId="054b47ac8e6dc0f7" providerId="LiveId" clId="{8300DBB8-2A9A-4AFB-892B-6094C4BD4A96}" dt="2024-05-26T13:23:55.248" v="1111" actId="478"/>
          <ac:spMkLst>
            <pc:docMk/>
            <pc:sldMk cId="2518952971" sldId="308"/>
            <ac:spMk id="3" creationId="{2A7A492A-1CC0-4D7A-8B15-4E9313932B25}"/>
          </ac:spMkLst>
        </pc:spChg>
        <pc:spChg chg="del mod">
          <ac:chgData name="舞花 秋葉" userId="054b47ac8e6dc0f7" providerId="LiveId" clId="{8300DBB8-2A9A-4AFB-892B-6094C4BD4A96}" dt="2024-05-26T13:23:09.433" v="1102" actId="478"/>
          <ac:spMkLst>
            <pc:docMk/>
            <pc:sldMk cId="2518952971" sldId="308"/>
            <ac:spMk id="4" creationId="{90AA86AD-9A8E-4A5D-90A1-05BC758145E8}"/>
          </ac:spMkLst>
        </pc:spChg>
        <pc:spChg chg="del">
          <ac:chgData name="舞花 秋葉" userId="054b47ac8e6dc0f7" providerId="LiveId" clId="{8300DBB8-2A9A-4AFB-892B-6094C4BD4A96}" dt="2024-05-26T13:23:44.850" v="1109" actId="478"/>
          <ac:spMkLst>
            <pc:docMk/>
            <pc:sldMk cId="2518952971" sldId="308"/>
            <ac:spMk id="5" creationId="{255149A4-06A9-41B7-BB3A-3870A8F09E36}"/>
          </ac:spMkLst>
        </pc:spChg>
        <pc:spChg chg="del">
          <ac:chgData name="舞花 秋葉" userId="054b47ac8e6dc0f7" providerId="LiveId" clId="{8300DBB8-2A9A-4AFB-892B-6094C4BD4A96}" dt="2024-05-26T13:23:19.545" v="1103" actId="478"/>
          <ac:spMkLst>
            <pc:docMk/>
            <pc:sldMk cId="2518952971" sldId="308"/>
            <ac:spMk id="6" creationId="{9DD8BEBE-428A-412C-867C-F786BAB4A3C5}"/>
          </ac:spMkLst>
        </pc:spChg>
        <pc:spChg chg="del">
          <ac:chgData name="舞花 秋葉" userId="054b47ac8e6dc0f7" providerId="LiveId" clId="{8300DBB8-2A9A-4AFB-892B-6094C4BD4A96}" dt="2024-05-27T15:02:16.653" v="4062" actId="478"/>
          <ac:spMkLst>
            <pc:docMk/>
            <pc:sldMk cId="2518952971" sldId="308"/>
            <ac:spMk id="7" creationId="{67089C94-5A59-4770-BDF1-A26BCFF7EA1D}"/>
          </ac:spMkLst>
        </pc:spChg>
        <pc:spChg chg="del">
          <ac:chgData name="舞花 秋葉" userId="054b47ac8e6dc0f7" providerId="LiveId" clId="{8300DBB8-2A9A-4AFB-892B-6094C4BD4A96}" dt="2024-05-26T13:50:30.275" v="2127" actId="478"/>
          <ac:spMkLst>
            <pc:docMk/>
            <pc:sldMk cId="2518952971" sldId="308"/>
            <ac:spMk id="8" creationId="{F98E0B5A-03C4-4FA7-A179-7E4E7EA0A50C}"/>
          </ac:spMkLst>
        </pc:spChg>
        <pc:spChg chg="del">
          <ac:chgData name="舞花 秋葉" userId="054b47ac8e6dc0f7" providerId="LiveId" clId="{8300DBB8-2A9A-4AFB-892B-6094C4BD4A96}" dt="2024-05-26T13:23:29.519" v="1105" actId="478"/>
          <ac:spMkLst>
            <pc:docMk/>
            <pc:sldMk cId="2518952971" sldId="308"/>
            <ac:spMk id="10" creationId="{E8B6857D-C24D-4D8B-952B-594279E32DDC}"/>
          </ac:spMkLst>
        </pc:spChg>
        <pc:spChg chg="del">
          <ac:chgData name="舞花 秋葉" userId="054b47ac8e6dc0f7" providerId="LiveId" clId="{8300DBB8-2A9A-4AFB-892B-6094C4BD4A96}" dt="2024-05-26T13:23:23.585" v="1104" actId="478"/>
          <ac:spMkLst>
            <pc:docMk/>
            <pc:sldMk cId="2518952971" sldId="308"/>
            <ac:spMk id="11" creationId="{7A39E444-F505-4BE5-A63C-A78D1848DE7A}"/>
          </ac:spMkLst>
        </pc:spChg>
        <pc:spChg chg="add mod">
          <ac:chgData name="舞花 秋葉" userId="054b47ac8e6dc0f7" providerId="LiveId" clId="{8300DBB8-2A9A-4AFB-892B-6094C4BD4A96}" dt="2024-05-26T13:26:13.269" v="1176" actId="1076"/>
          <ac:spMkLst>
            <pc:docMk/>
            <pc:sldMk cId="2518952971" sldId="308"/>
            <ac:spMk id="13" creationId="{A724B2A1-6879-12BE-4BF4-9395699444B1}"/>
          </ac:spMkLst>
        </pc:spChg>
        <pc:spChg chg="add del mod">
          <ac:chgData name="舞花 秋葉" userId="054b47ac8e6dc0f7" providerId="LiveId" clId="{8300DBB8-2A9A-4AFB-892B-6094C4BD4A96}" dt="2024-05-26T13:23:40.410" v="1108" actId="478"/>
          <ac:spMkLst>
            <pc:docMk/>
            <pc:sldMk cId="2518952971" sldId="308"/>
            <ac:spMk id="17" creationId="{58882F0B-E188-1616-7ED6-A68BD7669B99}"/>
          </ac:spMkLst>
        </pc:spChg>
        <pc:spChg chg="add del mod">
          <ac:chgData name="舞花 秋葉" userId="054b47ac8e6dc0f7" providerId="LiveId" clId="{8300DBB8-2A9A-4AFB-892B-6094C4BD4A96}" dt="2024-05-26T13:23:37.004" v="1107" actId="478"/>
          <ac:spMkLst>
            <pc:docMk/>
            <pc:sldMk cId="2518952971" sldId="308"/>
            <ac:spMk id="19" creationId="{C40F2A5B-55CE-20DF-DD9B-EF3F16FA0F38}"/>
          </ac:spMkLst>
        </pc:spChg>
        <pc:spChg chg="add del mod">
          <ac:chgData name="舞花 秋葉" userId="054b47ac8e6dc0f7" providerId="LiveId" clId="{8300DBB8-2A9A-4AFB-892B-6094C4BD4A96}" dt="2024-05-26T13:23:33.819" v="1106" actId="478"/>
          <ac:spMkLst>
            <pc:docMk/>
            <pc:sldMk cId="2518952971" sldId="308"/>
            <ac:spMk id="21" creationId="{321AE1E2-502D-C7F4-A013-FC8CC02C4939}"/>
          </ac:spMkLst>
        </pc:spChg>
        <pc:spChg chg="add del mod">
          <ac:chgData name="舞花 秋葉" userId="054b47ac8e6dc0f7" providerId="LiveId" clId="{8300DBB8-2A9A-4AFB-892B-6094C4BD4A96}" dt="2024-05-26T13:23:46.422" v="1110" actId="478"/>
          <ac:spMkLst>
            <pc:docMk/>
            <pc:sldMk cId="2518952971" sldId="308"/>
            <ac:spMk id="23" creationId="{49952D24-725B-A647-3974-65EED411C574}"/>
          </ac:spMkLst>
        </pc:spChg>
        <pc:spChg chg="add del mod">
          <ac:chgData name="舞花 秋葉" userId="054b47ac8e6dc0f7" providerId="LiveId" clId="{8300DBB8-2A9A-4AFB-892B-6094C4BD4A96}" dt="2024-05-26T13:23:56.698" v="1112" actId="478"/>
          <ac:spMkLst>
            <pc:docMk/>
            <pc:sldMk cId="2518952971" sldId="308"/>
            <ac:spMk id="25" creationId="{E38ABC93-5383-94CD-7041-CDFD7C2EE29C}"/>
          </ac:spMkLst>
        </pc:spChg>
      </pc:sldChg>
      <pc:sldChg chg="new del">
        <pc:chgData name="舞花 秋葉" userId="054b47ac8e6dc0f7" providerId="LiveId" clId="{8300DBB8-2A9A-4AFB-892B-6094C4BD4A96}" dt="2024-05-25T13:19:03.783" v="119" actId="680"/>
        <pc:sldMkLst>
          <pc:docMk/>
          <pc:sldMk cId="2950755502" sldId="308"/>
        </pc:sldMkLst>
      </pc:sldChg>
      <pc:sldChg chg="modSp add del mod ord">
        <pc:chgData name="舞花 秋葉" userId="054b47ac8e6dc0f7" providerId="LiveId" clId="{8300DBB8-2A9A-4AFB-892B-6094C4BD4A96}" dt="2024-05-26T14:13:49.701" v="2748" actId="2696"/>
        <pc:sldMkLst>
          <pc:docMk/>
          <pc:sldMk cId="2463378619" sldId="309"/>
        </pc:sldMkLst>
        <pc:spChg chg="mod">
          <ac:chgData name="舞花 秋葉" userId="054b47ac8e6dc0f7" providerId="LiveId" clId="{8300DBB8-2A9A-4AFB-892B-6094C4BD4A96}" dt="2024-05-26T13:29:04.975" v="1202" actId="1076"/>
          <ac:spMkLst>
            <pc:docMk/>
            <pc:sldMk cId="2463378619" sldId="309"/>
            <ac:spMk id="4" creationId="{1B544876-723D-4D03-A88B-95451971C24C}"/>
          </ac:spMkLst>
        </pc:spChg>
      </pc:sldChg>
      <pc:sldChg chg="modSp add del mod ord">
        <pc:chgData name="舞花 秋葉" userId="054b47ac8e6dc0f7" providerId="LiveId" clId="{8300DBB8-2A9A-4AFB-892B-6094C4BD4A96}" dt="2024-05-26T14:14:11.890" v="2749" actId="2696"/>
        <pc:sldMkLst>
          <pc:docMk/>
          <pc:sldMk cId="2006191311" sldId="310"/>
        </pc:sldMkLst>
        <pc:spChg chg="mod">
          <ac:chgData name="舞花 秋葉" userId="054b47ac8e6dc0f7" providerId="LiveId" clId="{8300DBB8-2A9A-4AFB-892B-6094C4BD4A96}" dt="2024-05-26T14:08:43.466" v="2646" actId="14100"/>
          <ac:spMkLst>
            <pc:docMk/>
            <pc:sldMk cId="2006191311" sldId="310"/>
            <ac:spMk id="4" creationId="{1B544876-723D-4D03-A88B-95451971C24C}"/>
          </ac:spMkLst>
        </pc:spChg>
      </pc:sldChg>
      <pc:sldChg chg="delSp modSp add mod ord">
        <pc:chgData name="舞花 秋葉" userId="054b47ac8e6dc0f7" providerId="LiveId" clId="{8300DBB8-2A9A-4AFB-892B-6094C4BD4A96}" dt="2024-05-27T15:02:44.690" v="4064" actId="478"/>
        <pc:sldMkLst>
          <pc:docMk/>
          <pc:sldMk cId="2180083294" sldId="311"/>
        </pc:sldMkLst>
        <pc:spChg chg="del">
          <ac:chgData name="舞花 秋葉" userId="054b47ac8e6dc0f7" providerId="LiveId" clId="{8300DBB8-2A9A-4AFB-892B-6094C4BD4A96}" dt="2024-05-27T15:02:44.690" v="4064" actId="478"/>
          <ac:spMkLst>
            <pc:docMk/>
            <pc:sldMk cId="2180083294" sldId="311"/>
            <ac:spMk id="3" creationId="{2E0FA039-8212-4EFA-A42E-10517DA16CDF}"/>
          </ac:spMkLst>
        </pc:spChg>
        <pc:spChg chg="del">
          <ac:chgData name="舞花 秋葉" userId="054b47ac8e6dc0f7" providerId="LiveId" clId="{8300DBB8-2A9A-4AFB-892B-6094C4BD4A96}" dt="2024-05-26T14:10:51.785" v="2669" actId="478"/>
          <ac:spMkLst>
            <pc:docMk/>
            <pc:sldMk cId="2180083294" sldId="311"/>
            <ac:spMk id="4" creationId="{B1AD82FA-B60A-4BCE-B70D-916D0D4F0163}"/>
          </ac:spMkLst>
        </pc:spChg>
        <pc:spChg chg="mod">
          <ac:chgData name="舞花 秋葉" userId="054b47ac8e6dc0f7" providerId="LiveId" clId="{8300DBB8-2A9A-4AFB-892B-6094C4BD4A96}" dt="2024-05-26T14:13:11.765" v="2738" actId="255"/>
          <ac:spMkLst>
            <pc:docMk/>
            <pc:sldMk cId="2180083294" sldId="311"/>
            <ac:spMk id="7" creationId="{7EAF89CD-F3F9-40F6-939A-840F4569201C}"/>
          </ac:spMkLst>
        </pc:spChg>
      </pc:sldChg>
      <pc:sldChg chg="modSp add mod ord">
        <pc:chgData name="舞花 秋葉" userId="054b47ac8e6dc0f7" providerId="LiveId" clId="{8300DBB8-2A9A-4AFB-892B-6094C4BD4A96}" dt="2024-05-26T14:14:59.669" v="2767" actId="1076"/>
        <pc:sldMkLst>
          <pc:docMk/>
          <pc:sldMk cId="4062141490" sldId="312"/>
        </pc:sldMkLst>
        <pc:spChg chg="mod">
          <ac:chgData name="舞花 秋葉" userId="054b47ac8e6dc0f7" providerId="LiveId" clId="{8300DBB8-2A9A-4AFB-892B-6094C4BD4A96}" dt="2024-05-26T14:14:59.669" v="2767" actId="1076"/>
          <ac:spMkLst>
            <pc:docMk/>
            <pc:sldMk cId="4062141490" sldId="312"/>
            <ac:spMk id="12" creationId="{D66DAC07-E75A-4734-B2FD-40A29CC0D317}"/>
          </ac:spMkLst>
        </pc:spChg>
      </pc:sldChg>
      <pc:sldChg chg="addSp delSp modSp add del mod ord">
        <pc:chgData name="舞花 秋葉" userId="054b47ac8e6dc0f7" providerId="LiveId" clId="{8300DBB8-2A9A-4AFB-892B-6094C4BD4A96}" dt="2024-05-26T14:19:45.647" v="2901" actId="2696"/>
        <pc:sldMkLst>
          <pc:docMk/>
          <pc:sldMk cId="1234977463" sldId="313"/>
        </pc:sldMkLst>
        <pc:spChg chg="del">
          <ac:chgData name="舞花 秋葉" userId="054b47ac8e6dc0f7" providerId="LiveId" clId="{8300DBB8-2A9A-4AFB-892B-6094C4BD4A96}" dt="2024-05-26T14:16:48.728" v="2771" actId="478"/>
          <ac:spMkLst>
            <pc:docMk/>
            <pc:sldMk cId="1234977463" sldId="313"/>
            <ac:spMk id="5" creationId="{2585A4C3-EB2E-41D1-8420-7251814A8D8B}"/>
          </ac:spMkLst>
        </pc:spChg>
        <pc:spChg chg="mod">
          <ac:chgData name="舞花 秋葉" userId="054b47ac8e6dc0f7" providerId="LiveId" clId="{8300DBB8-2A9A-4AFB-892B-6094C4BD4A96}" dt="2024-05-26T14:18:05.265" v="2861" actId="20577"/>
          <ac:spMkLst>
            <pc:docMk/>
            <pc:sldMk cId="1234977463" sldId="313"/>
            <ac:spMk id="6" creationId="{ABF2EF1B-CCB2-40E8-AB44-5AFEA615DF09}"/>
          </ac:spMkLst>
        </pc:spChg>
        <pc:spChg chg="add del mod">
          <ac:chgData name="舞花 秋葉" userId="054b47ac8e6dc0f7" providerId="LiveId" clId="{8300DBB8-2A9A-4AFB-892B-6094C4BD4A96}" dt="2024-05-26T14:16:54.025" v="2772" actId="478"/>
          <ac:spMkLst>
            <pc:docMk/>
            <pc:sldMk cId="1234977463" sldId="313"/>
            <ac:spMk id="7" creationId="{1ACAB370-1B0D-47B9-8C1B-83D7E440FFAD}"/>
          </ac:spMkLst>
        </pc:spChg>
      </pc:sldChg>
      <pc:sldChg chg="addSp delSp modSp add mod ord">
        <pc:chgData name="舞花 秋葉" userId="054b47ac8e6dc0f7" providerId="LiveId" clId="{8300DBB8-2A9A-4AFB-892B-6094C4BD4A96}" dt="2024-05-27T15:03:24.471" v="4068" actId="478"/>
        <pc:sldMkLst>
          <pc:docMk/>
          <pc:sldMk cId="1305412685" sldId="314"/>
        </pc:sldMkLst>
        <pc:spChg chg="del">
          <ac:chgData name="舞花 秋葉" userId="054b47ac8e6dc0f7" providerId="LiveId" clId="{8300DBB8-2A9A-4AFB-892B-6094C4BD4A96}" dt="2024-05-27T15:03:24.471" v="4068" actId="478"/>
          <ac:spMkLst>
            <pc:docMk/>
            <pc:sldMk cId="1305412685" sldId="314"/>
            <ac:spMk id="3" creationId="{2E0FA039-8212-4EFA-A42E-10517DA16CDF}"/>
          </ac:spMkLst>
        </pc:spChg>
        <pc:spChg chg="add mod">
          <ac:chgData name="舞花 秋葉" userId="054b47ac8e6dc0f7" providerId="LiveId" clId="{8300DBB8-2A9A-4AFB-892B-6094C4BD4A96}" dt="2024-05-26T14:19:28.374" v="2900" actId="1076"/>
          <ac:spMkLst>
            <pc:docMk/>
            <pc:sldMk cId="1305412685" sldId="314"/>
            <ac:spMk id="4" creationId="{9BC80F87-AB6D-418B-CBC2-D91789F9F284}"/>
          </ac:spMkLst>
        </pc:spChg>
        <pc:spChg chg="del">
          <ac:chgData name="舞花 秋葉" userId="054b47ac8e6dc0f7" providerId="LiveId" clId="{8300DBB8-2A9A-4AFB-892B-6094C4BD4A96}" dt="2024-05-26T14:18:37.624" v="2865" actId="478"/>
          <ac:spMkLst>
            <pc:docMk/>
            <pc:sldMk cId="1305412685" sldId="314"/>
            <ac:spMk id="7" creationId="{7EAF89CD-F3F9-40F6-939A-840F4569201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BF40A22-BCE4-42CD-A7D4-D3003704D6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560CE55-7B0C-4C2F-BAAE-DFA2AB9FB7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5F126-D94E-471C-9DEA-B731776D55C9}" type="datetime1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EF2313F-5F02-4BE9-AB05-B30B8113E0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B9F641D-366B-4A97-A2E2-0229D98DC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EC896-96DF-466B-92D9-ED5F904A6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51003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CD91B99-2E2D-40C9-997C-B5A5A700B29A}" type="datetime1">
              <a:rPr lang="ja-JP" altLang="en-US" smtClean="0"/>
              <a:t>2024/5/28</a:t>
            </a:fld>
            <a:endParaRPr lang="ja-JP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/>
              <a:t>クリックしてマスター テキストのスタイルを編集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C73610-CCBA-4806-B040-7AF4F8229BA0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42053508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3155276-2114-4288-A537-379EA644CDBE}" type="slidenum">
              <a:rPr lang="ja-JP" smtClean="0"/>
              <a:t>1</a:t>
            </a:fld>
            <a:endParaRPr lang="ja-JP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50DDE2-A2EC-43BE-86C1-A85F8B22FAF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E27D749-9876-4493-8C8F-604FDBC98347}" type="datetime1">
              <a:rPr lang="ja-JP" altLang="en-US" smtClean="0"/>
              <a:t>2024/5/28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898348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3155276-2114-4288-A537-379EA644CDBE}" type="slidenum">
              <a:rPr lang="en-US" altLang="ja-JP" smtClean="0"/>
              <a:t>4</a:t>
            </a:fld>
            <a:endParaRPr lang="ja-JP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B415C96-33E8-4E13-BE04-6E85903BF14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942B011-C42E-4E7E-823E-2E106BF199A4}" type="datetime1">
              <a:rPr lang="ja-JP" altLang="en-US" smtClean="0"/>
              <a:t>2024/5/28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424337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>
            <a:extLst>
              <a:ext uri="{FF2B5EF4-FFF2-40B4-BE49-F238E27FC236}">
                <a16:creationId xmlns:a16="http://schemas.microsoft.com/office/drawing/2014/main" id="{8A832F76-EEF5-410D-B6F4-8650AC675F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0160" y="-10160"/>
            <a:ext cx="12198985" cy="6877685"/>
          </a:xfrm>
          <a:custGeom>
            <a:avLst/>
            <a:gdLst>
              <a:gd name="connsiteX0" fmla="*/ 0 w 12188825"/>
              <a:gd name="connsiteY0" fmla="*/ 0 h 6868160"/>
              <a:gd name="connsiteX1" fmla="*/ 12188825 w 12188825"/>
              <a:gd name="connsiteY1" fmla="*/ 0 h 6868160"/>
              <a:gd name="connsiteX2" fmla="*/ 12188825 w 12188825"/>
              <a:gd name="connsiteY2" fmla="*/ 6868160 h 6868160"/>
              <a:gd name="connsiteX3" fmla="*/ 0 w 12188825"/>
              <a:gd name="connsiteY3" fmla="*/ 6868160 h 6868160"/>
              <a:gd name="connsiteX4" fmla="*/ 0 w 12188825"/>
              <a:gd name="connsiteY4" fmla="*/ 0 h 686816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10160 w 12198985"/>
              <a:gd name="connsiteY3" fmla="*/ 6868160 h 6868160"/>
              <a:gd name="connsiteX4" fmla="*/ 0 w 12198985"/>
              <a:gd name="connsiteY4" fmla="*/ 528320 h 6868160"/>
              <a:gd name="connsiteX5" fmla="*/ 10160 w 12198985"/>
              <a:gd name="connsiteY5" fmla="*/ 0 h 686816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10160 w 12198985"/>
              <a:gd name="connsiteY3" fmla="*/ 6868160 h 6868160"/>
              <a:gd name="connsiteX4" fmla="*/ 0 w 12198985"/>
              <a:gd name="connsiteY4" fmla="*/ 528320 h 6868160"/>
              <a:gd name="connsiteX5" fmla="*/ 10160 w 12198985"/>
              <a:gd name="connsiteY5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198195 w 12387020"/>
              <a:gd name="connsiteY0" fmla="*/ 0 h 6868160"/>
              <a:gd name="connsiteX1" fmla="*/ 12387020 w 12387020"/>
              <a:gd name="connsiteY1" fmla="*/ 0 h 6868160"/>
              <a:gd name="connsiteX2" fmla="*/ 12387020 w 12387020"/>
              <a:gd name="connsiteY2" fmla="*/ 6868160 h 6868160"/>
              <a:gd name="connsiteX3" fmla="*/ 198195 w 12387020"/>
              <a:gd name="connsiteY3" fmla="*/ 6868160 h 6868160"/>
              <a:gd name="connsiteX4" fmla="*/ 6212915 w 12387020"/>
              <a:gd name="connsiteY4" fmla="*/ 3830320 h 6868160"/>
              <a:gd name="connsiteX5" fmla="*/ 4902275 w 12387020"/>
              <a:gd name="connsiteY5" fmla="*/ 1727200 h 6868160"/>
              <a:gd name="connsiteX6" fmla="*/ 188035 w 12387020"/>
              <a:gd name="connsiteY6" fmla="*/ 528320 h 6868160"/>
              <a:gd name="connsiteX7" fmla="*/ 198195 w 12387020"/>
              <a:gd name="connsiteY7" fmla="*/ 0 h 6868160"/>
              <a:gd name="connsiteX0" fmla="*/ 198195 w 12387020"/>
              <a:gd name="connsiteY0" fmla="*/ 0 h 6868160"/>
              <a:gd name="connsiteX1" fmla="*/ 12387020 w 12387020"/>
              <a:gd name="connsiteY1" fmla="*/ 0 h 6868160"/>
              <a:gd name="connsiteX2" fmla="*/ 12387020 w 12387020"/>
              <a:gd name="connsiteY2" fmla="*/ 6868160 h 6868160"/>
              <a:gd name="connsiteX3" fmla="*/ 198195 w 12387020"/>
              <a:gd name="connsiteY3" fmla="*/ 6868160 h 6868160"/>
              <a:gd name="connsiteX4" fmla="*/ 6212915 w 12387020"/>
              <a:gd name="connsiteY4" fmla="*/ 3830320 h 6868160"/>
              <a:gd name="connsiteX5" fmla="*/ 4902275 w 12387020"/>
              <a:gd name="connsiteY5" fmla="*/ 1727200 h 6868160"/>
              <a:gd name="connsiteX6" fmla="*/ 188035 w 12387020"/>
              <a:gd name="connsiteY6" fmla="*/ 528320 h 6868160"/>
              <a:gd name="connsiteX7" fmla="*/ 198195 w 12387020"/>
              <a:gd name="connsiteY7" fmla="*/ 0 h 6868160"/>
              <a:gd name="connsiteX0" fmla="*/ 235106 w 12423931"/>
              <a:gd name="connsiteY0" fmla="*/ 0 h 7033131"/>
              <a:gd name="connsiteX1" fmla="*/ 12423931 w 12423931"/>
              <a:gd name="connsiteY1" fmla="*/ 0 h 7033131"/>
              <a:gd name="connsiteX2" fmla="*/ 12423931 w 12423931"/>
              <a:gd name="connsiteY2" fmla="*/ 6868160 h 7033131"/>
              <a:gd name="connsiteX3" fmla="*/ 235106 w 12423931"/>
              <a:gd name="connsiteY3" fmla="*/ 6868160 h 7033131"/>
              <a:gd name="connsiteX4" fmla="*/ 4908705 w 12423931"/>
              <a:gd name="connsiteY4" fmla="*/ 6868160 h 7033131"/>
              <a:gd name="connsiteX5" fmla="*/ 6249826 w 12423931"/>
              <a:gd name="connsiteY5" fmla="*/ 3830320 h 7033131"/>
              <a:gd name="connsiteX6" fmla="*/ 4939186 w 12423931"/>
              <a:gd name="connsiteY6" fmla="*/ 1727200 h 7033131"/>
              <a:gd name="connsiteX7" fmla="*/ 224946 w 12423931"/>
              <a:gd name="connsiteY7" fmla="*/ 528320 h 7033131"/>
              <a:gd name="connsiteX8" fmla="*/ 235106 w 12423931"/>
              <a:gd name="connsiteY8" fmla="*/ 0 h 7033131"/>
              <a:gd name="connsiteX0" fmla="*/ 246525 w 12435350"/>
              <a:gd name="connsiteY0" fmla="*/ 0 h 6868309"/>
              <a:gd name="connsiteX1" fmla="*/ 12435350 w 12435350"/>
              <a:gd name="connsiteY1" fmla="*/ 0 h 6868309"/>
              <a:gd name="connsiteX2" fmla="*/ 12435350 w 12435350"/>
              <a:gd name="connsiteY2" fmla="*/ 6868160 h 6868309"/>
              <a:gd name="connsiteX3" fmla="*/ 246525 w 12435350"/>
              <a:gd name="connsiteY3" fmla="*/ 6868160 h 6868309"/>
              <a:gd name="connsiteX4" fmla="*/ 4920124 w 12435350"/>
              <a:gd name="connsiteY4" fmla="*/ 6868160 h 6868309"/>
              <a:gd name="connsiteX5" fmla="*/ 6261245 w 12435350"/>
              <a:gd name="connsiteY5" fmla="*/ 3830320 h 6868309"/>
              <a:gd name="connsiteX6" fmla="*/ 4950605 w 12435350"/>
              <a:gd name="connsiteY6" fmla="*/ 1727200 h 6868309"/>
              <a:gd name="connsiteX7" fmla="*/ 236365 w 12435350"/>
              <a:gd name="connsiteY7" fmla="*/ 528320 h 6868309"/>
              <a:gd name="connsiteX8" fmla="*/ 246525 w 12435350"/>
              <a:gd name="connsiteY8" fmla="*/ 0 h 6868309"/>
              <a:gd name="connsiteX0" fmla="*/ 10160 w 12198985"/>
              <a:gd name="connsiteY0" fmla="*/ 0 h 6868264"/>
              <a:gd name="connsiteX1" fmla="*/ 12198985 w 12198985"/>
              <a:gd name="connsiteY1" fmla="*/ 0 h 6868264"/>
              <a:gd name="connsiteX2" fmla="*/ 12198985 w 12198985"/>
              <a:gd name="connsiteY2" fmla="*/ 6868160 h 6868264"/>
              <a:gd name="connsiteX3" fmla="*/ 10160 w 12198985"/>
              <a:gd name="connsiteY3" fmla="*/ 6868160 h 6868264"/>
              <a:gd name="connsiteX4" fmla="*/ 4683759 w 12198985"/>
              <a:gd name="connsiteY4" fmla="*/ 6868160 h 6868264"/>
              <a:gd name="connsiteX5" fmla="*/ 6024880 w 12198985"/>
              <a:gd name="connsiteY5" fmla="*/ 3830320 h 6868264"/>
              <a:gd name="connsiteX6" fmla="*/ 4714240 w 12198985"/>
              <a:gd name="connsiteY6" fmla="*/ 1727200 h 6868264"/>
              <a:gd name="connsiteX7" fmla="*/ 0 w 12198985"/>
              <a:gd name="connsiteY7" fmla="*/ 528320 h 6868264"/>
              <a:gd name="connsiteX8" fmla="*/ 10160 w 12198985"/>
              <a:gd name="connsiteY8" fmla="*/ 0 h 6868264"/>
              <a:gd name="connsiteX0" fmla="*/ 10160 w 12198985"/>
              <a:gd name="connsiteY0" fmla="*/ 0 h 6868220"/>
              <a:gd name="connsiteX1" fmla="*/ 12198985 w 12198985"/>
              <a:gd name="connsiteY1" fmla="*/ 0 h 6868220"/>
              <a:gd name="connsiteX2" fmla="*/ 12198985 w 12198985"/>
              <a:gd name="connsiteY2" fmla="*/ 6868160 h 6868220"/>
              <a:gd name="connsiteX3" fmla="*/ 3220085 w 12198985"/>
              <a:gd name="connsiteY3" fmla="*/ 6487160 h 6868220"/>
              <a:gd name="connsiteX4" fmla="*/ 4683759 w 12198985"/>
              <a:gd name="connsiteY4" fmla="*/ 6868160 h 6868220"/>
              <a:gd name="connsiteX5" fmla="*/ 6024880 w 12198985"/>
              <a:gd name="connsiteY5" fmla="*/ 3830320 h 6868220"/>
              <a:gd name="connsiteX6" fmla="*/ 4714240 w 12198985"/>
              <a:gd name="connsiteY6" fmla="*/ 1727200 h 6868220"/>
              <a:gd name="connsiteX7" fmla="*/ 0 w 12198985"/>
              <a:gd name="connsiteY7" fmla="*/ 528320 h 6868220"/>
              <a:gd name="connsiteX8" fmla="*/ 10160 w 12198985"/>
              <a:gd name="connsiteY8" fmla="*/ 0 h 686822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3220085 w 12198985"/>
              <a:gd name="connsiteY3" fmla="*/ 6487160 h 6868160"/>
              <a:gd name="connsiteX4" fmla="*/ 6102984 w 12198985"/>
              <a:gd name="connsiteY4" fmla="*/ 5829935 h 6868160"/>
              <a:gd name="connsiteX5" fmla="*/ 6024880 w 12198985"/>
              <a:gd name="connsiteY5" fmla="*/ 3830320 h 6868160"/>
              <a:gd name="connsiteX6" fmla="*/ 4714240 w 12198985"/>
              <a:gd name="connsiteY6" fmla="*/ 1727200 h 6868160"/>
              <a:gd name="connsiteX7" fmla="*/ 0 w 12198985"/>
              <a:gd name="connsiteY7" fmla="*/ 528320 h 6868160"/>
              <a:gd name="connsiteX8" fmla="*/ 10160 w 12198985"/>
              <a:gd name="connsiteY8" fmla="*/ 0 h 6868160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985" h="6877685">
                <a:moveTo>
                  <a:pt x="10160" y="0"/>
                </a:moveTo>
                <a:lnTo>
                  <a:pt x="12198985" y="0"/>
                </a:lnTo>
                <a:lnTo>
                  <a:pt x="12198985" y="6868160"/>
                </a:lnTo>
                <a:lnTo>
                  <a:pt x="4553585" y="6877685"/>
                </a:lnTo>
                <a:cubicBezTo>
                  <a:pt x="5419196" y="6578177"/>
                  <a:pt x="5891741" y="6267027"/>
                  <a:pt x="6122034" y="5839460"/>
                </a:cubicBezTo>
                <a:cubicBezTo>
                  <a:pt x="6543462" y="4952153"/>
                  <a:pt x="6071023" y="4359063"/>
                  <a:pt x="6024880" y="3830320"/>
                </a:cubicBezTo>
                <a:cubicBezTo>
                  <a:pt x="5670973" y="2770293"/>
                  <a:pt x="5327227" y="2120053"/>
                  <a:pt x="4714240" y="1727200"/>
                </a:cubicBezTo>
                <a:cubicBezTo>
                  <a:pt x="3371427" y="701040"/>
                  <a:pt x="1339427" y="711200"/>
                  <a:pt x="0" y="528320"/>
                </a:cubicBezTo>
                <a:lnTo>
                  <a:pt x="1016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13" name="フリーフォーム:図形 12">
            <a:extLst>
              <a:ext uri="{FF2B5EF4-FFF2-40B4-BE49-F238E27FC236}">
                <a16:creationId xmlns:a16="http://schemas.microsoft.com/office/drawing/2014/main" id="{5E130825-8214-41CD-94C2-B394C8253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dirty="0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04CFC44C-A4AA-47AB-9728-B8557A084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99787"/>
            <a:ext cx="4572000" cy="2286000"/>
          </a:xfrm>
        </p:spPr>
        <p:txBody>
          <a:bodyPr rtlCol="0">
            <a:normAutofit/>
          </a:bodyPr>
          <a:lstStyle/>
          <a:p>
            <a:pPr algn="l" rtl="0"/>
            <a:r>
              <a:rPr lang="ja-JP" altLang="en-US" sz="4400"/>
              <a:t>マスター タイトルの書式設定</a:t>
            </a:r>
            <a:endParaRPr lang="ja-JP" sz="4400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ja-JP"/>
              <a:t>20XX/2/1</a:t>
            </a:r>
            <a:endParaRPr lang="ja-JP" dirty="0"/>
          </a:p>
        </p:txBody>
      </p:sp>
      <p:sp>
        <p:nvSpPr>
          <p:cNvPr id="15" name="サブタイトル 2">
            <a:extLst>
              <a:ext uri="{FF2B5EF4-FFF2-40B4-BE49-F238E27FC236}">
                <a16:creationId xmlns:a16="http://schemas.microsoft.com/office/drawing/2014/main" id="{09A3AD9C-69B0-4589-A282-947AEF5C9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 rtlCol="0" anchor="b" anchorCtr="0"/>
          <a:lstStyle>
            <a:lvl1pPr>
              <a:buNone/>
              <a:defRPr/>
            </a:lvl1pPr>
          </a:lstStyle>
          <a:p>
            <a:pPr algn="l" rtl="0"/>
            <a:r>
              <a:rPr lang="ja-JP" altLang="en-US"/>
              <a:t>マスター サブタイトルの書式設定</a:t>
            </a:r>
            <a:endParaRPr lang="ja-JP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141092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サマリ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3D2C5742-73C7-4BB8-A3EC-3EB758A1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7"/>
            <a:ext cx="5334000" cy="152400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3200"/>
              <a:t>マスター タイトルの書式設定</a:t>
            </a:r>
            <a:endParaRPr lang="ja-JP" sz="3200" dirty="0"/>
          </a:p>
        </p:txBody>
      </p:sp>
      <p:sp>
        <p:nvSpPr>
          <p:cNvPr id="12" name="図プレースホルダー 11">
            <a:extLst>
              <a:ext uri="{FF2B5EF4-FFF2-40B4-BE49-F238E27FC236}">
                <a16:creationId xmlns:a16="http://schemas.microsoft.com/office/drawing/2014/main" id="{D31BD5D5-F76D-4DB4-A86B-AA4CA5CD35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467" y="0"/>
            <a:ext cx="5820494" cy="2302951"/>
          </a:xfrm>
          <a:custGeom>
            <a:avLst/>
            <a:gdLst>
              <a:gd name="connsiteX0" fmla="*/ 331087 w 5820494"/>
              <a:gd name="connsiteY0" fmla="*/ 0 h 2302951"/>
              <a:gd name="connsiteX1" fmla="*/ 5820494 w 5820494"/>
              <a:gd name="connsiteY1" fmla="*/ 0 h 2302951"/>
              <a:gd name="connsiteX2" fmla="*/ 5709900 w 5820494"/>
              <a:gd name="connsiteY2" fmla="*/ 213766 h 2302951"/>
              <a:gd name="connsiteX3" fmla="*/ 4932484 w 5820494"/>
              <a:gd name="connsiteY3" fmla="*/ 1340037 h 2302951"/>
              <a:gd name="connsiteX4" fmla="*/ 3361811 w 5820494"/>
              <a:gd name="connsiteY4" fmla="*/ 2268288 h 2302951"/>
              <a:gd name="connsiteX5" fmla="*/ 286590 w 5820494"/>
              <a:gd name="connsiteY5" fmla="*/ 1322722 h 2302951"/>
              <a:gd name="connsiteX6" fmla="*/ 251826 w 5820494"/>
              <a:gd name="connsiteY6" fmla="*/ 87954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302951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ja-JP"/>
              <a:t>20XX/2/1</a:t>
            </a:r>
            <a:endParaRPr lang="ja-JP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EBDE11C6-AF87-4968-A76C-01F97038A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047999"/>
            <a:ext cx="5334000" cy="3047999"/>
          </a:xfrm>
        </p:spPr>
        <p:txBody>
          <a:bodyPr rtlCol="0">
            <a:normAutofit/>
          </a:bodyPr>
          <a:lstStyle/>
          <a:p>
            <a:pPr marL="0" lvl="0" indent="0" rtl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15" name="図プレースホルダー 14">
            <a:extLst>
              <a:ext uri="{FF2B5EF4-FFF2-40B4-BE49-F238E27FC236}">
                <a16:creationId xmlns:a16="http://schemas.microsoft.com/office/drawing/2014/main" id="{53546A48-F275-42D1-A2AB-BA54F9390C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16382" y="3048002"/>
            <a:ext cx="4176866" cy="3809998"/>
          </a:xfrm>
          <a:custGeom>
            <a:avLst/>
            <a:gdLst>
              <a:gd name="connsiteX0" fmla="*/ 2183095 w 4176866"/>
              <a:gd name="connsiteY0" fmla="*/ 18 h 3809998"/>
              <a:gd name="connsiteX1" fmla="*/ 3425027 w 4176866"/>
              <a:gd name="connsiteY1" fmla="*/ 1440807 h 3809998"/>
              <a:gd name="connsiteX2" fmla="*/ 3480109 w 4176866"/>
              <a:gd name="connsiteY2" fmla="*/ 1517585 h 3809998"/>
              <a:gd name="connsiteX3" fmla="*/ 4110688 w 4176866"/>
              <a:gd name="connsiteY3" fmla="*/ 2402159 h 3809998"/>
              <a:gd name="connsiteX4" fmla="*/ 4176866 w 4176866"/>
              <a:gd name="connsiteY4" fmla="*/ 2587346 h 3809998"/>
              <a:gd name="connsiteX5" fmla="*/ 4176866 w 4176866"/>
              <a:gd name="connsiteY5" fmla="*/ 3809998 h 3809998"/>
              <a:gd name="connsiteX6" fmla="*/ 4077743 w 4176866"/>
              <a:gd name="connsiteY6" fmla="*/ 3809998 h 3809998"/>
              <a:gd name="connsiteX7" fmla="*/ 892220 w 4176866"/>
              <a:gd name="connsiteY7" fmla="*/ 3809998 h 3809998"/>
              <a:gd name="connsiteX8" fmla="*/ 840654 w 4176866"/>
              <a:gd name="connsiteY8" fmla="*/ 3790763 h 3809998"/>
              <a:gd name="connsiteX9" fmla="*/ 5750 w 4176866"/>
              <a:gd name="connsiteY9" fmla="*/ 2913921 h 3809998"/>
              <a:gd name="connsiteX10" fmla="*/ 819614 w 4176866"/>
              <a:gd name="connsiteY10" fmla="*/ 1008105 h 3809998"/>
              <a:gd name="connsiteX11" fmla="*/ 2183095 w 4176866"/>
              <a:gd name="connsiteY11" fmla="*/ 18 h 38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6866" h="3809998">
                <a:moveTo>
                  <a:pt x="2183095" y="18"/>
                </a:moveTo>
                <a:cubicBezTo>
                  <a:pt x="2652021" y="-4644"/>
                  <a:pt x="3095337" y="947177"/>
                  <a:pt x="3425027" y="1440807"/>
                </a:cubicBezTo>
                <a:cubicBezTo>
                  <a:pt x="3436611" y="1458213"/>
                  <a:pt x="3455517" y="1484324"/>
                  <a:pt x="3480109" y="1517585"/>
                </a:cubicBezTo>
                <a:cubicBezTo>
                  <a:pt x="3682056" y="1791449"/>
                  <a:pt x="3954543" y="2043338"/>
                  <a:pt x="4110688" y="2402159"/>
                </a:cubicBezTo>
                <a:lnTo>
                  <a:pt x="4176866" y="2587346"/>
                </a:lnTo>
                <a:lnTo>
                  <a:pt x="4176866" y="3809998"/>
                </a:ln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8" y="3656636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41289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結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6">
            <a:extLst>
              <a:ext uri="{FF2B5EF4-FFF2-40B4-BE49-F238E27FC236}">
                <a16:creationId xmlns:a16="http://schemas.microsoft.com/office/drawing/2014/main" id="{1FAA1E16-84B5-4131-9CE1-7C6D43D1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0"/>
            <a:ext cx="4572000" cy="1524010"/>
          </a:xfrm>
        </p:spPr>
        <p:txBody>
          <a:bodyPr rtlCol="0" anchor="t" anchorCtr="0">
            <a:normAutofit/>
          </a:bodyPr>
          <a:lstStyle/>
          <a:p>
            <a:pPr rtl="0"/>
            <a:r>
              <a:rPr lang="ja-JP" altLang="en-US" sz="3200"/>
              <a:t>マスター タイトルの書式設定</a:t>
            </a:r>
            <a:endParaRPr lang="ja-JP" sz="3200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35ED8B7F-F797-40AD-8F10-7B52ECFAC8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762007"/>
            <a:ext cx="5948797" cy="6095979"/>
          </a:xfrm>
          <a:custGeom>
            <a:avLst/>
            <a:gdLst>
              <a:gd name="connsiteX0" fmla="*/ 1573824 w 5948797"/>
              <a:gd name="connsiteY0" fmla="*/ 765 h 6095979"/>
              <a:gd name="connsiteX1" fmla="*/ 2734655 w 5948797"/>
              <a:gd name="connsiteY1" fmla="*/ 238687 h 6095979"/>
              <a:gd name="connsiteX2" fmla="*/ 5668308 w 5948797"/>
              <a:gd name="connsiteY2" fmla="*/ 3639516 h 6095979"/>
              <a:gd name="connsiteX3" fmla="*/ 5937014 w 5948797"/>
              <a:gd name="connsiteY3" fmla="*/ 5865869 h 6095979"/>
              <a:gd name="connsiteX4" fmla="*/ 5948797 w 5948797"/>
              <a:gd name="connsiteY4" fmla="*/ 6095979 h 6095979"/>
              <a:gd name="connsiteX5" fmla="*/ 0 w 5948797"/>
              <a:gd name="connsiteY5" fmla="*/ 6095979 h 6095979"/>
              <a:gd name="connsiteX6" fmla="*/ 0 w 5948797"/>
              <a:gd name="connsiteY6" fmla="*/ 1621650 h 6095979"/>
              <a:gd name="connsiteX7" fmla="*/ 36302 w 5948797"/>
              <a:gd name="connsiteY7" fmla="*/ 1518814 h 6095979"/>
              <a:gd name="connsiteX8" fmla="*/ 287883 w 5948797"/>
              <a:gd name="connsiteY8" fmla="*/ 956872 h 6095979"/>
              <a:gd name="connsiteX9" fmla="*/ 1573824 w 5948797"/>
              <a:gd name="connsiteY9" fmla="*/ 765 h 609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8797" h="6095979">
                <a:moveTo>
                  <a:pt x="1573824" y="765"/>
                </a:moveTo>
                <a:cubicBezTo>
                  <a:pt x="1940182" y="-10734"/>
                  <a:pt x="2329337" y="109280"/>
                  <a:pt x="2734655" y="238687"/>
                </a:cubicBezTo>
                <a:cubicBezTo>
                  <a:pt x="4118236" y="680647"/>
                  <a:pt x="5296689" y="1302752"/>
                  <a:pt x="5668308" y="3639516"/>
                </a:cubicBezTo>
                <a:cubicBezTo>
                  <a:pt x="5788290" y="4393559"/>
                  <a:pt x="5890538" y="5142244"/>
                  <a:pt x="5937014" y="5865869"/>
                </a:cubicBezTo>
                <a:lnTo>
                  <a:pt x="5948797" y="6095979"/>
                </a:lnTo>
                <a:lnTo>
                  <a:pt x="0" y="6095979"/>
                </a:lnTo>
                <a:lnTo>
                  <a:pt x="0" y="1621650"/>
                </a:lnTo>
                <a:lnTo>
                  <a:pt x="36302" y="1518814"/>
                </a:lnTo>
                <a:cubicBezTo>
                  <a:pt x="109797" y="1321982"/>
                  <a:pt x="192747" y="1133640"/>
                  <a:pt x="287883" y="956872"/>
                </a:cubicBezTo>
                <a:cubicBezTo>
                  <a:pt x="669445" y="247734"/>
                  <a:pt x="1102792" y="15549"/>
                  <a:pt x="1573824" y="765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ja-JP"/>
              <a:t>20XX/2/1</a:t>
            </a:r>
            <a:endParaRPr lang="ja-JP" dirty="0"/>
          </a:p>
        </p:txBody>
      </p:sp>
      <p:sp>
        <p:nvSpPr>
          <p:cNvPr id="7" name="コンテンツ プレースホルダー 7">
            <a:extLst>
              <a:ext uri="{FF2B5EF4-FFF2-40B4-BE49-F238E27FC236}">
                <a16:creationId xmlns:a16="http://schemas.microsoft.com/office/drawing/2014/main" id="{3BF507F0-BF7D-45F6-B6FD-A124B9BAB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1" y="3048000"/>
            <a:ext cx="4572000" cy="3048001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 rtl="0">
              <a:buNone/>
            </a:pPr>
            <a:r>
              <a:rPr lang="ja-JP" altLang="en-US" sz="2400"/>
              <a:t>マスター テキストの書式設定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ja-JP" smtClean="0"/>
              <a:t>‹#›</a:t>
            </a:fld>
            <a:endParaRPr lang="ja-JP" dirty="0"/>
          </a:p>
        </p:txBody>
      </p:sp>
      <p:sp>
        <p:nvSpPr>
          <p:cNvPr id="6" name="フリーフォーム:図形 5">
            <a:extLst>
              <a:ext uri="{FF2B5EF4-FFF2-40B4-BE49-F238E27FC236}">
                <a16:creationId xmlns:a16="http://schemas.microsoft.com/office/drawing/2014/main" id="{F7884FE9-B11F-40BA-879F-2988D7F3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dirty="0">
              <a:solidFill>
                <a:prstClr val="white"/>
              </a:solidFill>
              <a:latin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337860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ja-JP"/>
              <a:t>20XX/2/1</a:t>
            </a:r>
            <a:endParaRPr 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4269522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/>
              <a:t>マスター サブタイトルの書式設定</a:t>
            </a:r>
            <a:endParaRPr lang="ja-JP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ja-JP"/>
              <a:t>20XX/2/1</a:t>
            </a:r>
            <a:endParaRPr 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2226638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ja-JP"/>
              <a:t>20XX/2/1</a:t>
            </a:r>
            <a:endParaRPr lang="ja-JP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970162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ja-JP"/>
              <a:t>20XX/2/1</a:t>
            </a:r>
            <a:endParaRPr lang="ja-JP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945669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ja-JP"/>
              <a:t>20XX/2/1</a:t>
            </a:r>
            <a:endParaRPr lang="ja-JP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845120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rtlCol="0" anchor="t" anchorCtr="0"/>
          <a:lstStyle>
            <a:lvl1pPr>
              <a:defRPr sz="32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ja-JP"/>
              <a:t>20XX/2/1</a:t>
            </a:r>
            <a:endParaRPr lang="ja-JP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270364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rtlCol="0" anchor="t" anchorCtr="0"/>
          <a:lstStyle>
            <a:lvl1pPr>
              <a:defRPr sz="32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ja-JP"/>
              <a:t>20XX/2/1</a:t>
            </a:r>
            <a:endParaRPr lang="ja-JP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1272231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ja-JP"/>
              <a:t>20XX/2/1</a:t>
            </a:r>
            <a:endParaRPr 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70059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6">
            <a:extLst>
              <a:ext uri="{FF2B5EF4-FFF2-40B4-BE49-F238E27FC236}">
                <a16:creationId xmlns:a16="http://schemas.microsoft.com/office/drawing/2014/main" id="{F0D6B661-3F4C-45AE-81E6-23539770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3200"/>
              <a:t>マスター タイトルの書式設定</a:t>
            </a:r>
            <a:endParaRPr lang="ja-JP" sz="3200" dirty="0"/>
          </a:p>
        </p:txBody>
      </p:sp>
      <p:sp>
        <p:nvSpPr>
          <p:cNvPr id="7" name="フリーフォーム:図形 6">
            <a:extLst>
              <a:ext uri="{FF2B5EF4-FFF2-40B4-BE49-F238E27FC236}">
                <a16:creationId xmlns:a16="http://schemas.microsoft.com/office/drawing/2014/main" id="{951C64C5-C308-4D56-A976-F6EE631E8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ja-JP" dirty="0">
              <a:solidFill>
                <a:prstClr val="white"/>
              </a:solidFill>
              <a:latin typeface="Meiryo UI"/>
            </a:endParaRPr>
          </a:p>
        </p:txBody>
      </p:sp>
      <p:sp>
        <p:nvSpPr>
          <p:cNvPr id="13" name="図プレースホルダー 12">
            <a:extLst>
              <a:ext uri="{FF2B5EF4-FFF2-40B4-BE49-F238E27FC236}">
                <a16:creationId xmlns:a16="http://schemas.microsoft.com/office/drawing/2014/main" id="{F35F8A29-F146-4D3D-8DD9-41322C9FE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ja-JP"/>
              <a:t>20XX/2/1</a:t>
            </a:r>
            <a:endParaRPr lang="ja-JP" dirty="0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92ED7257-A2A4-4A81-94D0-21636294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defRPr sz="2800"/>
            </a:lvl1pPr>
          </a:lstStyle>
          <a:p>
            <a:pPr marL="0" lvl="0" indent="0" rtl="0">
              <a:buNone/>
            </a:pPr>
            <a:r>
              <a:rPr lang="ja-JP" altLang="en-US" sz="2400"/>
              <a:t>マスター テキストの書式設定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89684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はじめ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>
            <a:extLst>
              <a:ext uri="{FF2B5EF4-FFF2-40B4-BE49-F238E27FC236}">
                <a16:creationId xmlns:a16="http://schemas.microsoft.com/office/drawing/2014/main" id="{7CEB7F18-992B-4D56-A388-738859C8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32083"/>
            <a:ext cx="4572000" cy="1524000"/>
          </a:xfrm>
        </p:spPr>
        <p:txBody>
          <a:bodyPr rtlCol="0" anchor="t" anchorCtr="0">
            <a:normAutofit/>
          </a:bodyPr>
          <a:lstStyle/>
          <a:p>
            <a:pPr rtl="0"/>
            <a:r>
              <a:rPr lang="ja-JP" altLang="en-US" sz="3200"/>
              <a:t>マスター タイトルの書式設定</a:t>
            </a:r>
            <a:endParaRPr lang="ja-JP" sz="3200" dirty="0"/>
          </a:p>
        </p:txBody>
      </p:sp>
      <p:sp>
        <p:nvSpPr>
          <p:cNvPr id="14" name="図プレースホルダー 13">
            <a:extLst>
              <a:ext uri="{FF2B5EF4-FFF2-40B4-BE49-F238E27FC236}">
                <a16:creationId xmlns:a16="http://schemas.microsoft.com/office/drawing/2014/main" id="{7410AC2D-D649-4FCA-87C1-EDB34FCC4A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48939"/>
            <a:ext cx="1588691" cy="5824901"/>
          </a:xfrm>
          <a:custGeom>
            <a:avLst/>
            <a:gdLst>
              <a:gd name="connsiteX0" fmla="*/ 0 w 1588691"/>
              <a:gd name="connsiteY0" fmla="*/ 0 h 5824901"/>
              <a:gd name="connsiteX1" fmla="*/ 103414 w 1588691"/>
              <a:gd name="connsiteY1" fmla="*/ 24689 h 5824901"/>
              <a:gd name="connsiteX2" fmla="*/ 1566944 w 1588691"/>
              <a:gd name="connsiteY2" fmla="*/ 1831178 h 5824901"/>
              <a:gd name="connsiteX3" fmla="*/ 1239184 w 1588691"/>
              <a:gd name="connsiteY3" fmla="*/ 4894084 h 5824901"/>
              <a:gd name="connsiteX4" fmla="*/ 1161636 w 1588691"/>
              <a:gd name="connsiteY4" fmla="*/ 5234403 h 5824901"/>
              <a:gd name="connsiteX5" fmla="*/ 1036423 w 1588691"/>
              <a:gd name="connsiteY5" fmla="*/ 5540389 h 5824901"/>
              <a:gd name="connsiteX6" fmla="*/ 693532 w 1588691"/>
              <a:gd name="connsiteY6" fmla="*/ 5797870 h 5824901"/>
              <a:gd name="connsiteX7" fmla="*/ 66690 w 1588691"/>
              <a:gd name="connsiteY7" fmla="*/ 5718123 h 5824901"/>
              <a:gd name="connsiteX8" fmla="*/ 0 w 1588691"/>
              <a:gd name="connsiteY8" fmla="*/ 5671830 h 582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691" h="5824901">
                <a:moveTo>
                  <a:pt x="0" y="0"/>
                </a:moveTo>
                <a:lnTo>
                  <a:pt x="103414" y="24689"/>
                </a:lnTo>
                <a:cubicBezTo>
                  <a:pt x="796911" y="207091"/>
                  <a:pt x="1441617" y="614618"/>
                  <a:pt x="1566944" y="1831178"/>
                </a:cubicBezTo>
                <a:cubicBezTo>
                  <a:pt x="1657898" y="2711366"/>
                  <a:pt x="1447138" y="3830385"/>
                  <a:pt x="1239184" y="4894084"/>
                </a:cubicBezTo>
                <a:cubicBezTo>
                  <a:pt x="1217336" y="5005703"/>
                  <a:pt x="1193458" y="5122919"/>
                  <a:pt x="1161636" y="5234403"/>
                </a:cubicBezTo>
                <a:cubicBezTo>
                  <a:pt x="1129815" y="5345896"/>
                  <a:pt x="1090045" y="5451664"/>
                  <a:pt x="1036423" y="5540389"/>
                </a:cubicBezTo>
                <a:cubicBezTo>
                  <a:pt x="931907" y="5713703"/>
                  <a:pt x="805230" y="5770918"/>
                  <a:pt x="693532" y="5797870"/>
                </a:cubicBezTo>
                <a:cubicBezTo>
                  <a:pt x="465914" y="5852471"/>
                  <a:pt x="252946" y="5823597"/>
                  <a:pt x="66690" y="5718123"/>
                </a:cubicBezTo>
                <a:lnTo>
                  <a:pt x="0" y="567183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34CAECC1-22E5-4CFE-997A-335F9A86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3056083"/>
            <a:ext cx="5334000" cy="3048000"/>
          </a:xfrm>
        </p:spPr>
        <p:txBody>
          <a:bodyPr rtlCol="0">
            <a:normAutofit/>
          </a:bodyPr>
          <a:lstStyle/>
          <a:p>
            <a:pPr marL="0" lvl="0" indent="0" rtl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7" name="図プレースホルダー 16">
            <a:extLst>
              <a:ext uri="{FF2B5EF4-FFF2-40B4-BE49-F238E27FC236}">
                <a16:creationId xmlns:a16="http://schemas.microsoft.com/office/drawing/2014/main" id="{339634C0-6EDF-41E8-9316-1B98AB7679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7466" y="0"/>
            <a:ext cx="5820495" cy="2302951"/>
          </a:xfrm>
          <a:custGeom>
            <a:avLst/>
            <a:gdLst>
              <a:gd name="connsiteX0" fmla="*/ 5820495 w 5820495"/>
              <a:gd name="connsiteY0" fmla="*/ 0 h 2302951"/>
              <a:gd name="connsiteX1" fmla="*/ 5709901 w 5820495"/>
              <a:gd name="connsiteY1" fmla="*/ 213767 h 2302951"/>
              <a:gd name="connsiteX2" fmla="*/ 4932484 w 5820495"/>
              <a:gd name="connsiteY2" fmla="*/ 1340037 h 2302951"/>
              <a:gd name="connsiteX3" fmla="*/ 3361812 w 5820495"/>
              <a:gd name="connsiteY3" fmla="*/ 2268288 h 2302951"/>
              <a:gd name="connsiteX4" fmla="*/ 286590 w 5820495"/>
              <a:gd name="connsiteY4" fmla="*/ 1322723 h 2302951"/>
              <a:gd name="connsiteX5" fmla="*/ 251827 w 5820495"/>
              <a:gd name="connsiteY5" fmla="*/ 87954 h 2302951"/>
              <a:gd name="connsiteX6" fmla="*/ 331088 w 5820495"/>
              <a:gd name="connsiteY6" fmla="*/ 1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5" h="2302951">
                <a:moveTo>
                  <a:pt x="5820495" y="0"/>
                </a:moveTo>
                <a:lnTo>
                  <a:pt x="5709901" y="213767"/>
                </a:lnTo>
                <a:cubicBezTo>
                  <a:pt x="5432870" y="711271"/>
                  <a:pt x="5095501" y="1152644"/>
                  <a:pt x="4932484" y="1340037"/>
                </a:cubicBezTo>
                <a:cubicBezTo>
                  <a:pt x="4535941" y="1795563"/>
                  <a:pt x="3997054" y="2167493"/>
                  <a:pt x="3361812" y="2268288"/>
                </a:cubicBezTo>
                <a:cubicBezTo>
                  <a:pt x="2395335" y="2421964"/>
                  <a:pt x="953448" y="2057186"/>
                  <a:pt x="286590" y="1322723"/>
                </a:cubicBezTo>
                <a:cubicBezTo>
                  <a:pt x="-136160" y="857206"/>
                  <a:pt x="-42091" y="443734"/>
                  <a:pt x="251827" y="87954"/>
                </a:cubicBezTo>
                <a:lnTo>
                  <a:pt x="331088" y="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ja-JP"/>
              <a:t>20XX/2/1</a:t>
            </a:r>
            <a:endParaRPr lang="ja-JP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20" name="図プレースホルダー 19">
            <a:extLst>
              <a:ext uri="{FF2B5EF4-FFF2-40B4-BE49-F238E27FC236}">
                <a16:creationId xmlns:a16="http://schemas.microsoft.com/office/drawing/2014/main" id="{2E3C79F9-E136-43AA-88A7-931391EEFE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1955" y="3048002"/>
            <a:ext cx="4230047" cy="3809998"/>
          </a:xfrm>
          <a:custGeom>
            <a:avLst/>
            <a:gdLst>
              <a:gd name="connsiteX0" fmla="*/ 2183095 w 4230047"/>
              <a:gd name="connsiteY0" fmla="*/ 18 h 3809998"/>
              <a:gd name="connsiteX1" fmla="*/ 3425027 w 4230047"/>
              <a:gd name="connsiteY1" fmla="*/ 1440808 h 3809998"/>
              <a:gd name="connsiteX2" fmla="*/ 3480109 w 4230047"/>
              <a:gd name="connsiteY2" fmla="*/ 1517586 h 3809998"/>
              <a:gd name="connsiteX3" fmla="*/ 4221130 w 4230047"/>
              <a:gd name="connsiteY3" fmla="*/ 2801399 h 3809998"/>
              <a:gd name="connsiteX4" fmla="*/ 4230047 w 4230047"/>
              <a:gd name="connsiteY4" fmla="*/ 2899961 h 3809998"/>
              <a:gd name="connsiteX5" fmla="*/ 4230047 w 4230047"/>
              <a:gd name="connsiteY5" fmla="*/ 3224568 h 3809998"/>
              <a:gd name="connsiteX6" fmla="*/ 4220577 w 4230047"/>
              <a:gd name="connsiteY6" fmla="*/ 3329167 h 3809998"/>
              <a:gd name="connsiteX7" fmla="*/ 4108028 w 4230047"/>
              <a:gd name="connsiteY7" fmla="*/ 3749750 h 3809998"/>
              <a:gd name="connsiteX8" fmla="*/ 4077743 w 4230047"/>
              <a:gd name="connsiteY8" fmla="*/ 3809998 h 3809998"/>
              <a:gd name="connsiteX9" fmla="*/ 892220 w 4230047"/>
              <a:gd name="connsiteY9" fmla="*/ 3809998 h 3809998"/>
              <a:gd name="connsiteX10" fmla="*/ 840654 w 4230047"/>
              <a:gd name="connsiteY10" fmla="*/ 3790763 h 3809998"/>
              <a:gd name="connsiteX11" fmla="*/ 5750 w 4230047"/>
              <a:gd name="connsiteY11" fmla="*/ 2913921 h 3809998"/>
              <a:gd name="connsiteX12" fmla="*/ 819614 w 4230047"/>
              <a:gd name="connsiteY12" fmla="*/ 1008105 h 3809998"/>
              <a:gd name="connsiteX13" fmla="*/ 2183095 w 4230047"/>
              <a:gd name="connsiteY13" fmla="*/ 18 h 38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30047" h="3809998">
                <a:moveTo>
                  <a:pt x="2183095" y="18"/>
                </a:moveTo>
                <a:cubicBezTo>
                  <a:pt x="2652021" y="-4644"/>
                  <a:pt x="3095337" y="947177"/>
                  <a:pt x="3425027" y="1440808"/>
                </a:cubicBezTo>
                <a:cubicBezTo>
                  <a:pt x="3436611" y="1458213"/>
                  <a:pt x="3455517" y="1484325"/>
                  <a:pt x="3480109" y="1517586"/>
                </a:cubicBezTo>
                <a:cubicBezTo>
                  <a:pt x="3749371" y="1882737"/>
                  <a:pt x="4144039" y="2208821"/>
                  <a:pt x="4221130" y="2801399"/>
                </a:cubicBezTo>
                <a:lnTo>
                  <a:pt x="4230047" y="2899961"/>
                </a:lnTo>
                <a:lnTo>
                  <a:pt x="4230047" y="3224568"/>
                </a:lnTo>
                <a:lnTo>
                  <a:pt x="4220577" y="3329167"/>
                </a:lnTo>
                <a:cubicBezTo>
                  <a:pt x="4200561" y="3491518"/>
                  <a:pt x="4161725" y="3630719"/>
                  <a:pt x="4108028" y="3749750"/>
                </a:cubicBez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9" y="3656637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21915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セクション区切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20">
            <a:extLst>
              <a:ext uri="{FF2B5EF4-FFF2-40B4-BE49-F238E27FC236}">
                <a16:creationId xmlns:a16="http://schemas.microsoft.com/office/drawing/2014/main" id="{368B2638-FA1E-41E2-9B2C-03BEFBE54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0" y="2269050"/>
            <a:ext cx="3810000" cy="2286000"/>
          </a:xfrm>
        </p:spPr>
        <p:txBody>
          <a:bodyPr rtlCol="0">
            <a:normAutofit/>
          </a:bodyPr>
          <a:lstStyle/>
          <a:p>
            <a:pPr algn="l" rtl="0"/>
            <a:r>
              <a:rPr lang="ja-JP" altLang="en-US" sz="4400"/>
              <a:t>マスター タイトルの書式設定</a:t>
            </a:r>
            <a:endParaRPr lang="ja-JP" sz="4400" dirty="0"/>
          </a:p>
        </p:txBody>
      </p:sp>
      <p:sp>
        <p:nvSpPr>
          <p:cNvPr id="13" name="サブタイトル 21">
            <a:extLst>
              <a:ext uri="{FF2B5EF4-FFF2-40B4-BE49-F238E27FC236}">
                <a16:creationId xmlns:a16="http://schemas.microsoft.com/office/drawing/2014/main" id="{6865B251-150D-4D65-9390-CDECD91E6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0" y="4571999"/>
            <a:ext cx="4594502" cy="1524000"/>
          </a:xfrm>
        </p:spPr>
        <p:txBody>
          <a:bodyPr rtlCol="0" anchor="b" anchorCtr="0"/>
          <a:lstStyle/>
          <a:p>
            <a:pPr algn="l" rtl="0"/>
            <a:r>
              <a:rPr lang="ja-JP" altLang="en-US"/>
              <a:t>マスター サブタイトルの書式設定</a:t>
            </a:r>
            <a:endParaRPr lang="ja-JP" dirty="0"/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5279B96F-4DCD-41B1-80AC-F06ECD712F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2915897" cy="3150803"/>
          </a:xfrm>
          <a:custGeom>
            <a:avLst/>
            <a:gdLst>
              <a:gd name="connsiteX0" fmla="*/ 0 w 2915897"/>
              <a:gd name="connsiteY0" fmla="*/ 0 h 3150803"/>
              <a:gd name="connsiteX1" fmla="*/ 2037171 w 2915897"/>
              <a:gd name="connsiteY1" fmla="*/ 0 h 3150803"/>
              <a:gd name="connsiteX2" fmla="*/ 2234023 w 2915897"/>
              <a:gd name="connsiteY2" fmla="*/ 188447 h 3150803"/>
              <a:gd name="connsiteX3" fmla="*/ 2442937 w 2915897"/>
              <a:gd name="connsiteY3" fmla="*/ 385917 h 3150803"/>
              <a:gd name="connsiteX4" fmla="*/ 2833858 w 2915897"/>
              <a:gd name="connsiteY4" fmla="*/ 927137 h 3150803"/>
              <a:gd name="connsiteX5" fmla="*/ 2858599 w 2915897"/>
              <a:gd name="connsiteY5" fmla="*/ 1740110 h 3150803"/>
              <a:gd name="connsiteX6" fmla="*/ 2478276 w 2915897"/>
              <a:gd name="connsiteY6" fmla="*/ 2549381 h 3150803"/>
              <a:gd name="connsiteX7" fmla="*/ 692855 w 2915897"/>
              <a:gd name="connsiteY7" fmla="*/ 3125784 h 3150803"/>
              <a:gd name="connsiteX8" fmla="*/ 71916 w 2915897"/>
              <a:gd name="connsiteY8" fmla="*/ 3033613 h 3150803"/>
              <a:gd name="connsiteX9" fmla="*/ 0 w 2915897"/>
              <a:gd name="connsiteY9" fmla="*/ 3010677 h 315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5897" h="3150803">
                <a:moveTo>
                  <a:pt x="0" y="0"/>
                </a:moveTo>
                <a:lnTo>
                  <a:pt x="2037171" y="0"/>
                </a:lnTo>
                <a:lnTo>
                  <a:pt x="2234023" y="188447"/>
                </a:lnTo>
                <a:cubicBezTo>
                  <a:pt x="2304388" y="255540"/>
                  <a:pt x="2374048" y="321538"/>
                  <a:pt x="2442937" y="385917"/>
                </a:cubicBezTo>
                <a:cubicBezTo>
                  <a:pt x="2635661" y="565992"/>
                  <a:pt x="2760928" y="746433"/>
                  <a:pt x="2833858" y="927137"/>
                </a:cubicBezTo>
                <a:cubicBezTo>
                  <a:pt x="2943221" y="1198077"/>
                  <a:pt x="2934665" y="1469402"/>
                  <a:pt x="2858599" y="1740110"/>
                </a:cubicBezTo>
                <a:cubicBezTo>
                  <a:pt x="2782532" y="2010817"/>
                  <a:pt x="2638953" y="2280908"/>
                  <a:pt x="2478276" y="2549381"/>
                </a:cubicBezTo>
                <a:cubicBezTo>
                  <a:pt x="2104926" y="3173402"/>
                  <a:pt x="1445175" y="3189854"/>
                  <a:pt x="692855" y="3125784"/>
                </a:cubicBezTo>
                <a:cubicBezTo>
                  <a:pt x="472468" y="3106996"/>
                  <a:pt x="261198" y="3087734"/>
                  <a:pt x="71916" y="3033613"/>
                </a:cubicBezTo>
                <a:lnTo>
                  <a:pt x="0" y="301067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19" name="図プレースホルダー 18">
            <a:extLst>
              <a:ext uri="{FF2B5EF4-FFF2-40B4-BE49-F238E27FC236}">
                <a16:creationId xmlns:a16="http://schemas.microsoft.com/office/drawing/2014/main" id="{08CF3283-37EB-40F7-B4D3-7321DE54FC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4588" y="0"/>
            <a:ext cx="5820494" cy="2008700"/>
          </a:xfrm>
          <a:custGeom>
            <a:avLst/>
            <a:gdLst>
              <a:gd name="connsiteX0" fmla="*/ 331087 w 5820494"/>
              <a:gd name="connsiteY0" fmla="*/ 0 h 2008700"/>
              <a:gd name="connsiteX1" fmla="*/ 5820494 w 5820494"/>
              <a:gd name="connsiteY1" fmla="*/ 0 h 2008700"/>
              <a:gd name="connsiteX2" fmla="*/ 5709900 w 5820494"/>
              <a:gd name="connsiteY2" fmla="*/ 186453 h 2008700"/>
              <a:gd name="connsiteX3" fmla="*/ 4932484 w 5820494"/>
              <a:gd name="connsiteY3" fmla="*/ 1168818 h 2008700"/>
              <a:gd name="connsiteX4" fmla="*/ 3361811 w 5820494"/>
              <a:gd name="connsiteY4" fmla="*/ 1978465 h 2008700"/>
              <a:gd name="connsiteX5" fmla="*/ 286590 w 5820494"/>
              <a:gd name="connsiteY5" fmla="*/ 1153716 h 2008700"/>
              <a:gd name="connsiteX6" fmla="*/ 251826 w 5820494"/>
              <a:gd name="connsiteY6" fmla="*/ 76716 h 20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008700">
                <a:moveTo>
                  <a:pt x="331087" y="0"/>
                </a:moveTo>
                <a:lnTo>
                  <a:pt x="5820494" y="0"/>
                </a:lnTo>
                <a:lnTo>
                  <a:pt x="5709900" y="186453"/>
                </a:lnTo>
                <a:cubicBezTo>
                  <a:pt x="5432869" y="620391"/>
                  <a:pt x="5095500" y="1005368"/>
                  <a:pt x="4932484" y="1168818"/>
                </a:cubicBezTo>
                <a:cubicBezTo>
                  <a:pt x="4535940" y="1566140"/>
                  <a:pt x="3997053" y="1890549"/>
                  <a:pt x="3361811" y="1978465"/>
                </a:cubicBezTo>
                <a:cubicBezTo>
                  <a:pt x="2395334" y="2112506"/>
                  <a:pt x="953447" y="1794336"/>
                  <a:pt x="286590" y="1153716"/>
                </a:cubicBezTo>
                <a:cubicBezTo>
                  <a:pt x="-136161" y="747678"/>
                  <a:pt x="-42091" y="387037"/>
                  <a:pt x="251826" y="7671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26" name="図プレースホルダー 25">
            <a:extLst>
              <a:ext uri="{FF2B5EF4-FFF2-40B4-BE49-F238E27FC236}">
                <a16:creationId xmlns:a16="http://schemas.microsoft.com/office/drawing/2014/main" id="{3CD43413-F064-47FB-B053-5DCA096DAA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3134141"/>
            <a:ext cx="4548543" cy="3723859"/>
          </a:xfrm>
          <a:custGeom>
            <a:avLst/>
            <a:gdLst>
              <a:gd name="connsiteX0" fmla="*/ 3246912 w 4548543"/>
              <a:gd name="connsiteY0" fmla="*/ 458 h 3723859"/>
              <a:gd name="connsiteX1" fmla="*/ 4150879 w 4548543"/>
              <a:gd name="connsiteY1" fmla="*/ 378073 h 3723859"/>
              <a:gd name="connsiteX2" fmla="*/ 4548482 w 4548543"/>
              <a:gd name="connsiteY2" fmla="*/ 1568643 h 3723859"/>
              <a:gd name="connsiteX3" fmla="*/ 4028886 w 4548543"/>
              <a:gd name="connsiteY3" fmla="*/ 3710287 h 3723859"/>
              <a:gd name="connsiteX4" fmla="*/ 4021678 w 4548543"/>
              <a:gd name="connsiteY4" fmla="*/ 3723859 h 3723859"/>
              <a:gd name="connsiteX5" fmla="*/ 0 w 4548543"/>
              <a:gd name="connsiteY5" fmla="*/ 3723859 h 3723859"/>
              <a:gd name="connsiteX6" fmla="*/ 0 w 4548543"/>
              <a:gd name="connsiteY6" fmla="*/ 1455242 h 3723859"/>
              <a:gd name="connsiteX7" fmla="*/ 170674 w 4548543"/>
              <a:gd name="connsiteY7" fmla="*/ 1364030 h 3723859"/>
              <a:gd name="connsiteX8" fmla="*/ 371971 w 4548543"/>
              <a:gd name="connsiteY8" fmla="*/ 1257338 h 3723859"/>
              <a:gd name="connsiteX9" fmla="*/ 2579168 w 4548543"/>
              <a:gd name="connsiteY9" fmla="*/ 156654 h 3723859"/>
              <a:gd name="connsiteX10" fmla="*/ 3246912 w 4548543"/>
              <a:gd name="connsiteY10" fmla="*/ 458 h 372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48543" h="3723859">
                <a:moveTo>
                  <a:pt x="3246912" y="458"/>
                </a:moveTo>
                <a:cubicBezTo>
                  <a:pt x="3556014" y="-7452"/>
                  <a:pt x="3878293" y="85861"/>
                  <a:pt x="4150879" y="378073"/>
                </a:cubicBezTo>
                <a:cubicBezTo>
                  <a:pt x="4474410" y="725138"/>
                  <a:pt x="4551051" y="1187631"/>
                  <a:pt x="4548482" y="1568643"/>
                </a:cubicBezTo>
                <a:cubicBezTo>
                  <a:pt x="4543256" y="2340350"/>
                  <a:pt x="4346080" y="3076780"/>
                  <a:pt x="4028886" y="3710287"/>
                </a:cubicBezTo>
                <a:lnTo>
                  <a:pt x="4021678" y="3723859"/>
                </a:lnTo>
                <a:lnTo>
                  <a:pt x="0" y="3723859"/>
                </a:lnTo>
                <a:lnTo>
                  <a:pt x="0" y="1455242"/>
                </a:lnTo>
                <a:lnTo>
                  <a:pt x="170674" y="1364030"/>
                </a:lnTo>
                <a:cubicBezTo>
                  <a:pt x="240826" y="1327045"/>
                  <a:pt x="308382" y="1291596"/>
                  <a:pt x="371971" y="1257338"/>
                </a:cubicBezTo>
                <a:cubicBezTo>
                  <a:pt x="1092270" y="868657"/>
                  <a:pt x="1814145" y="480776"/>
                  <a:pt x="2579168" y="156654"/>
                </a:cubicBezTo>
                <a:cubicBezTo>
                  <a:pt x="2774058" y="73994"/>
                  <a:pt x="3006499" y="6609"/>
                  <a:pt x="3246912" y="45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22" name="図プレースホルダー 21">
            <a:extLst>
              <a:ext uri="{FF2B5EF4-FFF2-40B4-BE49-F238E27FC236}">
                <a16:creationId xmlns:a16="http://schemas.microsoft.com/office/drawing/2014/main" id="{51995BAA-F48C-452E-8FB3-2036819AAE7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89048" y="314073"/>
            <a:ext cx="2302952" cy="5820494"/>
          </a:xfrm>
          <a:custGeom>
            <a:avLst/>
            <a:gdLst>
              <a:gd name="connsiteX0" fmla="*/ 2302952 w 2302952"/>
              <a:gd name="connsiteY0" fmla="*/ 0 h 5820494"/>
              <a:gd name="connsiteX1" fmla="*/ 2302951 w 2302952"/>
              <a:gd name="connsiteY1" fmla="*/ 5489408 h 5820494"/>
              <a:gd name="connsiteX2" fmla="*/ 2214998 w 2302952"/>
              <a:gd name="connsiteY2" fmla="*/ 5568668 h 5820494"/>
              <a:gd name="connsiteX3" fmla="*/ 980229 w 2302952"/>
              <a:gd name="connsiteY3" fmla="*/ 5533905 h 5820494"/>
              <a:gd name="connsiteX4" fmla="*/ 34664 w 2302952"/>
              <a:gd name="connsiteY4" fmla="*/ 2458684 h 5820494"/>
              <a:gd name="connsiteX5" fmla="*/ 962915 w 2302952"/>
              <a:gd name="connsiteY5" fmla="*/ 888011 h 5820494"/>
              <a:gd name="connsiteX6" fmla="*/ 2089185 w 2302952"/>
              <a:gd name="connsiteY6" fmla="*/ 110594 h 582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2952" h="5820494">
                <a:moveTo>
                  <a:pt x="2302952" y="0"/>
                </a:moveTo>
                <a:lnTo>
                  <a:pt x="2302951" y="5489408"/>
                </a:lnTo>
                <a:lnTo>
                  <a:pt x="2214998" y="5568668"/>
                </a:lnTo>
                <a:cubicBezTo>
                  <a:pt x="1859218" y="5862586"/>
                  <a:pt x="1445746" y="5956656"/>
                  <a:pt x="980229" y="5533905"/>
                </a:cubicBezTo>
                <a:cubicBezTo>
                  <a:pt x="245766" y="4867048"/>
                  <a:pt x="-119012" y="3425160"/>
                  <a:pt x="34664" y="2458684"/>
                </a:cubicBezTo>
                <a:cubicBezTo>
                  <a:pt x="135459" y="1823441"/>
                  <a:pt x="507389" y="1284554"/>
                  <a:pt x="962915" y="888011"/>
                </a:cubicBezTo>
                <a:cubicBezTo>
                  <a:pt x="1150308" y="724995"/>
                  <a:pt x="1591681" y="387625"/>
                  <a:pt x="2089185" y="11059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174451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グラフ 表 タイムライ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823866"/>
            <a:ext cx="10495280" cy="4351337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ja-JP"/>
              <a:t>20XX/2/1</a:t>
            </a:r>
            <a:endParaRPr 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84400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>
            <a:extLst>
              <a:ext uri="{FF2B5EF4-FFF2-40B4-BE49-F238E27FC236}">
                <a16:creationId xmlns:a16="http://schemas.microsoft.com/office/drawing/2014/main" id="{D325DA79-98D3-4B75-A104-9B8CF2E5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21" y="1732785"/>
            <a:ext cx="5263199" cy="1524000"/>
          </a:xfr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70689288-6A1A-4457-8998-96D415487D0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1521" y="3269458"/>
            <a:ext cx="5344477" cy="3092449"/>
          </a:xfrm>
        </p:spPr>
        <p:txBody>
          <a:bodyPr rtlCol="0" anchor="ctr">
            <a:noAutofit/>
          </a:bodyPr>
          <a:lstStyle>
            <a:lvl1pPr>
              <a:defRPr sz="28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 rtl="0"/>
            <a:r>
              <a:rPr lang="ja-JP"/>
              <a:t>オブジェクト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ja-JP"/>
              <a:t>20XX/2/1</a:t>
            </a:r>
            <a:endParaRPr lang="ja-JP" dirty="0"/>
          </a:p>
        </p:txBody>
      </p:sp>
      <p:sp>
        <p:nvSpPr>
          <p:cNvPr id="12" name="図プレースホルダー 11">
            <a:extLst>
              <a:ext uri="{FF2B5EF4-FFF2-40B4-BE49-F238E27FC236}">
                <a16:creationId xmlns:a16="http://schemas.microsoft.com/office/drawing/2014/main" id="{B0265BFC-F12F-4129-9A10-7A6D278A9C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5910" y="1"/>
            <a:ext cx="5756090" cy="3960681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6090" h="3960681">
                <a:moveTo>
                  <a:pt x="0" y="0"/>
                </a:moveTo>
                <a:lnTo>
                  <a:pt x="5756090" y="0"/>
                </a:lnTo>
                <a:lnTo>
                  <a:pt x="5756090" y="3463038"/>
                </a:lnTo>
                <a:lnTo>
                  <a:pt x="5558511" y="3561320"/>
                </a:lnTo>
                <a:cubicBezTo>
                  <a:pt x="4879339" y="3874528"/>
                  <a:pt x="4103797" y="4016776"/>
                  <a:pt x="3480391" y="3940416"/>
                </a:cubicBezTo>
                <a:cubicBezTo>
                  <a:pt x="2751968" y="3851461"/>
                  <a:pt x="2103010" y="3410677"/>
                  <a:pt x="1605774" y="2854397"/>
                </a:cubicBezTo>
                <a:cubicBezTo>
                  <a:pt x="1278696" y="2488237"/>
                  <a:pt x="377050" y="1320622"/>
                  <a:pt x="74389" y="325223"/>
                </a:cubicBezTo>
                <a:cubicBezTo>
                  <a:pt x="51690" y="250568"/>
                  <a:pt x="32361" y="176882"/>
                  <a:pt x="16895" y="10457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15" name="図プレースホルダー 14">
            <a:extLst>
              <a:ext uri="{FF2B5EF4-FFF2-40B4-BE49-F238E27FC236}">
                <a16:creationId xmlns:a16="http://schemas.microsoft.com/office/drawing/2014/main" id="{55CAD1C3-A879-4B95-B5C1-4D7B725EB7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28871" y="4949374"/>
            <a:ext cx="5796193" cy="1908627"/>
          </a:xfrm>
          <a:custGeom>
            <a:avLst/>
            <a:gdLst>
              <a:gd name="connsiteX0" fmla="*/ 3174283 w 5796193"/>
              <a:gd name="connsiteY0" fmla="*/ 18 h 1908627"/>
              <a:gd name="connsiteX1" fmla="*/ 5218462 w 5796193"/>
              <a:gd name="connsiteY1" fmla="*/ 1459807 h 1908627"/>
              <a:gd name="connsiteX2" fmla="*/ 5309125 w 5796193"/>
              <a:gd name="connsiteY2" fmla="*/ 1537598 h 1908627"/>
              <a:gd name="connsiteX3" fmla="*/ 5693890 w 5796193"/>
              <a:gd name="connsiteY3" fmla="*/ 1830997 h 1908627"/>
              <a:gd name="connsiteX4" fmla="*/ 5796193 w 5796193"/>
              <a:gd name="connsiteY4" fmla="*/ 1908627 h 1908627"/>
              <a:gd name="connsiteX5" fmla="*/ 0 w 5796193"/>
              <a:gd name="connsiteY5" fmla="*/ 1908627 h 1908627"/>
              <a:gd name="connsiteX6" fmla="*/ 36796 w 5796193"/>
              <a:gd name="connsiteY6" fmla="*/ 1862978 h 1908627"/>
              <a:gd name="connsiteX7" fmla="*/ 930039 w 5796193"/>
              <a:gd name="connsiteY7" fmla="*/ 1021399 h 1908627"/>
              <a:gd name="connsiteX8" fmla="*/ 3174283 w 5796193"/>
              <a:gd name="connsiteY8" fmla="*/ 18 h 19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6193" h="1908627">
                <a:moveTo>
                  <a:pt x="3174283" y="18"/>
                </a:moveTo>
                <a:cubicBezTo>
                  <a:pt x="3946119" y="-4705"/>
                  <a:pt x="4675803" y="959667"/>
                  <a:pt x="5218462" y="1459807"/>
                </a:cubicBezTo>
                <a:cubicBezTo>
                  <a:pt x="5237529" y="1477442"/>
                  <a:pt x="5268648" y="1503898"/>
                  <a:pt x="5309125" y="1537598"/>
                </a:cubicBezTo>
                <a:cubicBezTo>
                  <a:pt x="5427311" y="1636255"/>
                  <a:pt x="5560174" y="1732098"/>
                  <a:pt x="5693890" y="1830997"/>
                </a:cubicBezTo>
                <a:lnTo>
                  <a:pt x="5796193" y="1908627"/>
                </a:lnTo>
                <a:lnTo>
                  <a:pt x="0" y="1908627"/>
                </a:lnTo>
                <a:lnTo>
                  <a:pt x="36796" y="1862978"/>
                </a:lnTo>
                <a:cubicBezTo>
                  <a:pt x="326152" y="1521692"/>
                  <a:pt x="689989" y="1221705"/>
                  <a:pt x="930039" y="1021399"/>
                </a:cubicBezTo>
                <a:cubicBezTo>
                  <a:pt x="1540951" y="511494"/>
                  <a:pt x="2324829" y="5378"/>
                  <a:pt x="3174283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 anchor="b">
            <a:noAutofit/>
          </a:bodyPr>
          <a:lstStyle>
            <a:lvl1pPr algn="ctr">
              <a:defRPr/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ja-JP" smtClean="0"/>
              <a:t>‹#›</a:t>
            </a:fld>
            <a:endParaRPr lang="ja-JP" dirty="0"/>
          </a:p>
        </p:txBody>
      </p:sp>
      <p:sp>
        <p:nvSpPr>
          <p:cNvPr id="6" name="フリーフォーム:図形 5">
            <a:extLst>
              <a:ext uri="{FF2B5EF4-FFF2-40B4-BE49-F238E27FC236}">
                <a16:creationId xmlns:a16="http://schemas.microsoft.com/office/drawing/2014/main" id="{89AC3B5B-97EB-4572-B908-B1658101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74051" y="-22158"/>
            <a:ext cx="5517949" cy="4594156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  <a:gd name="connsiteX0" fmla="*/ 5739463 w 5739463"/>
              <a:gd name="connsiteY0" fmla="*/ 0 h 3960681"/>
              <a:gd name="connsiteX1" fmla="*/ 5739463 w 5739463"/>
              <a:gd name="connsiteY1" fmla="*/ 3463038 h 3960681"/>
              <a:gd name="connsiteX2" fmla="*/ 5541884 w 5739463"/>
              <a:gd name="connsiteY2" fmla="*/ 3561320 h 3960681"/>
              <a:gd name="connsiteX3" fmla="*/ 3463764 w 5739463"/>
              <a:gd name="connsiteY3" fmla="*/ 3940416 h 3960681"/>
              <a:gd name="connsiteX4" fmla="*/ 1589147 w 5739463"/>
              <a:gd name="connsiteY4" fmla="*/ 2854397 h 3960681"/>
              <a:gd name="connsiteX5" fmla="*/ 57762 w 5739463"/>
              <a:gd name="connsiteY5" fmla="*/ 325223 h 3960681"/>
              <a:gd name="connsiteX6" fmla="*/ 268 w 5739463"/>
              <a:gd name="connsiteY6" fmla="*/ 104576 h 3960681"/>
              <a:gd name="connsiteX7" fmla="*/ 79475 w 5739463"/>
              <a:gd name="connsiteY7" fmla="*/ 79214 h 3960681"/>
              <a:gd name="connsiteX0" fmla="*/ 5739195 w 5739195"/>
              <a:gd name="connsiteY0" fmla="*/ 0 h 3960681"/>
              <a:gd name="connsiteX1" fmla="*/ 5739195 w 5739195"/>
              <a:gd name="connsiteY1" fmla="*/ 3463038 h 3960681"/>
              <a:gd name="connsiteX2" fmla="*/ 5541616 w 5739195"/>
              <a:gd name="connsiteY2" fmla="*/ 3561320 h 3960681"/>
              <a:gd name="connsiteX3" fmla="*/ 3463496 w 5739195"/>
              <a:gd name="connsiteY3" fmla="*/ 3940416 h 3960681"/>
              <a:gd name="connsiteX4" fmla="*/ 1588879 w 5739195"/>
              <a:gd name="connsiteY4" fmla="*/ 2854397 h 3960681"/>
              <a:gd name="connsiteX5" fmla="*/ 57494 w 5739195"/>
              <a:gd name="connsiteY5" fmla="*/ 325223 h 3960681"/>
              <a:gd name="connsiteX6" fmla="*/ 0 w 5739195"/>
              <a:gd name="connsiteY6" fmla="*/ 104576 h 3960681"/>
              <a:gd name="connsiteX0" fmla="*/ 5739195 w 5739195"/>
              <a:gd name="connsiteY0" fmla="*/ 3358462 h 3856105"/>
              <a:gd name="connsiteX1" fmla="*/ 5541616 w 5739195"/>
              <a:gd name="connsiteY1" fmla="*/ 3456744 h 3856105"/>
              <a:gd name="connsiteX2" fmla="*/ 3463496 w 5739195"/>
              <a:gd name="connsiteY2" fmla="*/ 3835840 h 3856105"/>
              <a:gd name="connsiteX3" fmla="*/ 1588879 w 5739195"/>
              <a:gd name="connsiteY3" fmla="*/ 2749821 h 3856105"/>
              <a:gd name="connsiteX4" fmla="*/ 57494 w 5739195"/>
              <a:gd name="connsiteY4" fmla="*/ 220647 h 3856105"/>
              <a:gd name="connsiteX5" fmla="*/ 0 w 5739195"/>
              <a:gd name="connsiteY5" fmla="*/ 0 h 3856105"/>
              <a:gd name="connsiteX0" fmla="*/ 5799259 w 5799259"/>
              <a:gd name="connsiteY0" fmla="*/ 3482233 h 3979876"/>
              <a:gd name="connsiteX1" fmla="*/ 5601680 w 5799259"/>
              <a:gd name="connsiteY1" fmla="*/ 3580515 h 3979876"/>
              <a:gd name="connsiteX2" fmla="*/ 3523560 w 5799259"/>
              <a:gd name="connsiteY2" fmla="*/ 3959611 h 3979876"/>
              <a:gd name="connsiteX3" fmla="*/ 1648943 w 5799259"/>
              <a:gd name="connsiteY3" fmla="*/ 2873592 h 3979876"/>
              <a:gd name="connsiteX4" fmla="*/ 117558 w 5799259"/>
              <a:gd name="connsiteY4" fmla="*/ 344418 h 3979876"/>
              <a:gd name="connsiteX5" fmla="*/ 0 w 5799259"/>
              <a:gd name="connsiteY5" fmla="*/ 0 h 397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9259" h="3979876">
                <a:moveTo>
                  <a:pt x="5799259" y="3482233"/>
                </a:moveTo>
                <a:lnTo>
                  <a:pt x="5601680" y="3580515"/>
                </a:lnTo>
                <a:cubicBezTo>
                  <a:pt x="4922508" y="3893723"/>
                  <a:pt x="4146966" y="4035971"/>
                  <a:pt x="3523560" y="3959611"/>
                </a:cubicBezTo>
                <a:cubicBezTo>
                  <a:pt x="2795137" y="3870656"/>
                  <a:pt x="2146179" y="3429872"/>
                  <a:pt x="1648943" y="2873592"/>
                </a:cubicBezTo>
                <a:cubicBezTo>
                  <a:pt x="1321865" y="2507432"/>
                  <a:pt x="420219" y="1339817"/>
                  <a:pt x="117558" y="344418"/>
                </a:cubicBezTo>
                <a:cubicBezTo>
                  <a:pt x="94859" y="269763"/>
                  <a:pt x="15466" y="72306"/>
                  <a:pt x="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dirty="0">
              <a:solidFill>
                <a:prstClr val="white"/>
              </a:solidFill>
              <a:latin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235761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チー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タイトル 1">
            <a:extLst>
              <a:ext uri="{FF2B5EF4-FFF2-40B4-BE49-F238E27FC236}">
                <a16:creationId xmlns:a16="http://schemas.microsoft.com/office/drawing/2014/main" id="{1555E13C-150D-496C-9F53-468F2C948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3" y="765930"/>
            <a:ext cx="10000488" cy="1345269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ja-JP"/>
              <a:t>20XX/2/1</a:t>
            </a:r>
            <a:endParaRPr lang="ja-JP" dirty="0"/>
          </a:p>
        </p:txBody>
      </p:sp>
      <p:sp>
        <p:nvSpPr>
          <p:cNvPr id="6" name="フリーフォーム:図形 5">
            <a:extLst>
              <a:ext uri="{FF2B5EF4-FFF2-40B4-BE49-F238E27FC236}">
                <a16:creationId xmlns:a16="http://schemas.microsoft.com/office/drawing/2014/main" id="{9E9106F4-7E32-4FF6-96C2-AEDF5C52F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0978" y="2085219"/>
            <a:ext cx="2299137" cy="2531684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フリーフォーム:図形 6">
            <a:extLst>
              <a:ext uri="{FF2B5EF4-FFF2-40B4-BE49-F238E27FC236}">
                <a16:creationId xmlns:a16="http://schemas.microsoft.com/office/drawing/2014/main" id="{8E474408-DB73-4EA7-AD23-90BEF0E42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7583" y="2234914"/>
            <a:ext cx="2104785" cy="22311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" name="フリーフォーム:図形 7">
            <a:extLst>
              <a:ext uri="{FF2B5EF4-FFF2-40B4-BE49-F238E27FC236}">
                <a16:creationId xmlns:a16="http://schemas.microsoft.com/office/drawing/2014/main" id="{D6083F6A-399B-48F1-8504-4E2E5DF89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25455" y="2246654"/>
            <a:ext cx="2203433" cy="212930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ja-JP" dirty="0"/>
          </a:p>
        </p:txBody>
      </p:sp>
      <p:sp>
        <p:nvSpPr>
          <p:cNvPr id="9" name="フリーフォーム:図形 8">
            <a:extLst>
              <a:ext uri="{FF2B5EF4-FFF2-40B4-BE49-F238E27FC236}">
                <a16:creationId xmlns:a16="http://schemas.microsoft.com/office/drawing/2014/main" id="{3AFF428B-F281-4A21-BB33-FC14F2D9C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375489" y="2078498"/>
            <a:ext cx="2503365" cy="24656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ja-JP" dirty="0"/>
          </a:p>
        </p:txBody>
      </p:sp>
      <p:sp>
        <p:nvSpPr>
          <p:cNvPr id="10" name="フリーフォーム:図形 9">
            <a:extLst>
              <a:ext uri="{FF2B5EF4-FFF2-40B4-BE49-F238E27FC236}">
                <a16:creationId xmlns:a16="http://schemas.microsoft.com/office/drawing/2014/main" id="{C9A835EC-64A4-410D-8455-F71FCBF23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096032" y="2093524"/>
            <a:ext cx="2372066" cy="2578683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フリーフォーム:図形 10">
            <a:extLst>
              <a:ext uri="{FF2B5EF4-FFF2-40B4-BE49-F238E27FC236}">
                <a16:creationId xmlns:a16="http://schemas.microsoft.com/office/drawing/2014/main" id="{AF3EA8FF-EF64-46BE-85C1-CD234175F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196878" y="2245998"/>
            <a:ext cx="2171549" cy="227257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フリーフォーム:図形 11">
            <a:extLst>
              <a:ext uri="{FF2B5EF4-FFF2-40B4-BE49-F238E27FC236}">
                <a16:creationId xmlns:a16="http://schemas.microsoft.com/office/drawing/2014/main" id="{ED4A1BDD-165B-40C1-80E7-4E2915961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821239" y="2234766"/>
            <a:ext cx="2231314" cy="22325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ja-JP" dirty="0"/>
          </a:p>
        </p:txBody>
      </p:sp>
      <p:sp>
        <p:nvSpPr>
          <p:cNvPr id="13" name="フリーフォーム:図形 12">
            <a:extLst>
              <a:ext uri="{FF2B5EF4-FFF2-40B4-BE49-F238E27FC236}">
                <a16:creationId xmlns:a16="http://schemas.microsoft.com/office/drawing/2014/main" id="{FD9D8042-BB75-44E9-8789-7F3FDEF8C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669375" y="2058453"/>
            <a:ext cx="2535041" cy="25852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ja-JP" dirty="0"/>
          </a:p>
        </p:txBody>
      </p:sp>
      <p:sp>
        <p:nvSpPr>
          <p:cNvPr id="14" name="図プレースホルダー 24">
            <a:extLst>
              <a:ext uri="{FF2B5EF4-FFF2-40B4-BE49-F238E27FC236}">
                <a16:creationId xmlns:a16="http://schemas.microsoft.com/office/drawing/2014/main" id="{FD87B2A7-C62E-4B54-BF5F-9A4F8FD28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9304" y="2388000"/>
            <a:ext cx="1841341" cy="1951895"/>
          </a:xfrm>
          <a:custGeom>
            <a:avLst/>
            <a:gdLst>
              <a:gd name="connsiteX0" fmla="*/ 943962 w 1841341"/>
              <a:gd name="connsiteY0" fmla="*/ 1198 h 1951895"/>
              <a:gd name="connsiteX1" fmla="*/ 1149516 w 1841341"/>
              <a:gd name="connsiteY1" fmla="*/ 25582 h 1951895"/>
              <a:gd name="connsiteX2" fmla="*/ 1419855 w 1841341"/>
              <a:gd name="connsiteY2" fmla="*/ 180925 h 1951895"/>
              <a:gd name="connsiteX3" fmla="*/ 1633609 w 1841341"/>
              <a:gd name="connsiteY3" fmla="*/ 527878 h 1951895"/>
              <a:gd name="connsiteX4" fmla="*/ 1672914 w 1841341"/>
              <a:gd name="connsiteY4" fmla="*/ 602680 h 1951895"/>
              <a:gd name="connsiteX5" fmla="*/ 1832115 w 1841341"/>
              <a:gd name="connsiteY5" fmla="*/ 1185791 h 1951895"/>
              <a:gd name="connsiteX6" fmla="*/ 1278832 w 1841341"/>
              <a:gd name="connsiteY6" fmla="*/ 1806981 h 1951895"/>
              <a:gd name="connsiteX7" fmla="*/ 1156963 w 1841341"/>
              <a:gd name="connsiteY7" fmla="*/ 1861067 h 1951895"/>
              <a:gd name="connsiteX8" fmla="*/ 789390 w 1841341"/>
              <a:gd name="connsiteY8" fmla="*/ 1944198 h 1951895"/>
              <a:gd name="connsiteX9" fmla="*/ 440403 w 1841341"/>
              <a:gd name="connsiteY9" fmla="*/ 1783988 h 1951895"/>
              <a:gd name="connsiteX10" fmla="*/ 172515 w 1841341"/>
              <a:gd name="connsiteY10" fmla="*/ 1475925 h 1951895"/>
              <a:gd name="connsiteX11" fmla="*/ 21688 w 1841341"/>
              <a:gd name="connsiteY11" fmla="*/ 1076077 h 1951895"/>
              <a:gd name="connsiteX12" fmla="*/ 17942 w 1841341"/>
              <a:gd name="connsiteY12" fmla="*/ 657967 h 1951895"/>
              <a:gd name="connsiteX13" fmla="*/ 156475 w 1841341"/>
              <a:gd name="connsiteY13" fmla="*/ 327024 h 1951895"/>
              <a:gd name="connsiteX14" fmla="*/ 402707 w 1841341"/>
              <a:gd name="connsiteY14" fmla="*/ 113619 h 1951895"/>
              <a:gd name="connsiteX15" fmla="*/ 943962 w 1841341"/>
              <a:gd name="connsiteY15" fmla="*/ 1198 h 195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1341" h="1951895">
                <a:moveTo>
                  <a:pt x="943962" y="1198"/>
                </a:moveTo>
                <a:cubicBezTo>
                  <a:pt x="1011149" y="4081"/>
                  <a:pt x="1079921" y="12180"/>
                  <a:pt x="1149516" y="25582"/>
                </a:cubicBezTo>
                <a:cubicBezTo>
                  <a:pt x="1260583" y="46971"/>
                  <a:pt x="1343948" y="94895"/>
                  <a:pt x="1419855" y="180925"/>
                </a:cubicBezTo>
                <a:cubicBezTo>
                  <a:pt x="1499259" y="270915"/>
                  <a:pt x="1564524" y="395723"/>
                  <a:pt x="1633609" y="527878"/>
                </a:cubicBezTo>
                <a:cubicBezTo>
                  <a:pt x="1646334" y="552257"/>
                  <a:pt x="1659519" y="577450"/>
                  <a:pt x="1672914" y="602680"/>
                </a:cubicBezTo>
                <a:cubicBezTo>
                  <a:pt x="1792788" y="828529"/>
                  <a:pt x="1868654" y="991130"/>
                  <a:pt x="1832115" y="1185791"/>
                </a:cubicBezTo>
                <a:cubicBezTo>
                  <a:pt x="1776443" y="1482394"/>
                  <a:pt x="1610980" y="1668181"/>
                  <a:pt x="1278832" y="1806981"/>
                </a:cubicBezTo>
                <a:cubicBezTo>
                  <a:pt x="1235359" y="1825142"/>
                  <a:pt x="1195494" y="1843403"/>
                  <a:pt x="1156963" y="1861067"/>
                </a:cubicBezTo>
                <a:cubicBezTo>
                  <a:pt x="997211" y="1934265"/>
                  <a:pt x="914877" y="1968364"/>
                  <a:pt x="789390" y="1944198"/>
                </a:cubicBezTo>
                <a:cubicBezTo>
                  <a:pt x="664790" y="1920202"/>
                  <a:pt x="547378" y="1866278"/>
                  <a:pt x="440403" y="1783988"/>
                </a:cubicBezTo>
                <a:cubicBezTo>
                  <a:pt x="335760" y="1703473"/>
                  <a:pt x="245599" y="1599808"/>
                  <a:pt x="172515" y="1475925"/>
                </a:cubicBezTo>
                <a:cubicBezTo>
                  <a:pt x="100651" y="1354155"/>
                  <a:pt x="48481" y="1215915"/>
                  <a:pt x="21688" y="1076077"/>
                </a:cubicBezTo>
                <a:cubicBezTo>
                  <a:pt x="-5923" y="932454"/>
                  <a:pt x="-7167" y="791734"/>
                  <a:pt x="17942" y="657967"/>
                </a:cubicBezTo>
                <a:cubicBezTo>
                  <a:pt x="41621" y="531815"/>
                  <a:pt x="88250" y="420494"/>
                  <a:pt x="156475" y="327024"/>
                </a:cubicBezTo>
                <a:cubicBezTo>
                  <a:pt x="220451" y="239434"/>
                  <a:pt x="303307" y="167639"/>
                  <a:pt x="402707" y="113619"/>
                </a:cubicBezTo>
                <a:cubicBezTo>
                  <a:pt x="555118" y="30826"/>
                  <a:pt x="742403" y="-7453"/>
                  <a:pt x="943962" y="1198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18" name="テキスト プレースホルダー 14">
            <a:extLst>
              <a:ext uri="{FF2B5EF4-FFF2-40B4-BE49-F238E27FC236}">
                <a16:creationId xmlns:a16="http://schemas.microsoft.com/office/drawing/2014/main" id="{A44E03C4-C446-4889-8A6A-D464581B76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8070" y="4735308"/>
            <a:ext cx="2299136" cy="557784"/>
          </a:xfrm>
        </p:spPr>
        <p:txBody>
          <a:bodyPr rtlCol="0"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 rtl="0"/>
            <a:r>
              <a:rPr lang="ja-JP"/>
              <a:t>名前 </a:t>
            </a:r>
          </a:p>
        </p:txBody>
      </p:sp>
      <p:sp>
        <p:nvSpPr>
          <p:cNvPr id="22" name="テキスト プレースホルダー 14">
            <a:extLst>
              <a:ext uri="{FF2B5EF4-FFF2-40B4-BE49-F238E27FC236}">
                <a16:creationId xmlns:a16="http://schemas.microsoft.com/office/drawing/2014/main" id="{898BDCCC-2240-4BF9-BECF-3E5D269BAC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8070" y="5312140"/>
            <a:ext cx="2299136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 rtl="0"/>
            <a:r>
              <a:rPr lang="ja-JP"/>
              <a:t>タイトル</a:t>
            </a:r>
          </a:p>
        </p:txBody>
      </p:sp>
      <p:sp>
        <p:nvSpPr>
          <p:cNvPr id="15" name="図プレースホルダー 28">
            <a:extLst>
              <a:ext uri="{FF2B5EF4-FFF2-40B4-BE49-F238E27FC236}">
                <a16:creationId xmlns:a16="http://schemas.microsoft.com/office/drawing/2014/main" id="{68937F96-27E1-49C1-8CF4-44DDAD9DAB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3803" y="2374487"/>
            <a:ext cx="1927641" cy="1862790"/>
          </a:xfrm>
          <a:custGeom>
            <a:avLst/>
            <a:gdLst>
              <a:gd name="connsiteX0" fmla="*/ 930108 w 1927641"/>
              <a:gd name="connsiteY0" fmla="*/ 0 h 1862790"/>
              <a:gd name="connsiteX1" fmla="*/ 1465794 w 1927641"/>
              <a:gd name="connsiteY1" fmla="*/ 261567 h 1862790"/>
              <a:gd name="connsiteX2" fmla="*/ 1530987 w 1927641"/>
              <a:gd name="connsiteY2" fmla="*/ 313506 h 1862790"/>
              <a:gd name="connsiteX3" fmla="*/ 1827495 w 1927641"/>
              <a:gd name="connsiteY3" fmla="*/ 585028 h 1862790"/>
              <a:gd name="connsiteX4" fmla="*/ 1927641 w 1927641"/>
              <a:gd name="connsiteY4" fmla="*/ 876627 h 1862790"/>
              <a:gd name="connsiteX5" fmla="*/ 1702819 w 1927641"/>
              <a:gd name="connsiteY5" fmla="*/ 1587653 h 1862790"/>
              <a:gd name="connsiteX6" fmla="*/ 1449910 w 1927641"/>
              <a:gd name="connsiteY6" fmla="*/ 1788391 h 1862790"/>
              <a:gd name="connsiteX7" fmla="*/ 1103141 w 1927641"/>
              <a:gd name="connsiteY7" fmla="*/ 1862790 h 1862790"/>
              <a:gd name="connsiteX8" fmla="*/ 698418 w 1927641"/>
              <a:gd name="connsiteY8" fmla="*/ 1782734 h 1862790"/>
              <a:gd name="connsiteX9" fmla="*/ 338868 w 1927641"/>
              <a:gd name="connsiteY9" fmla="*/ 1562811 h 1862790"/>
              <a:gd name="connsiteX10" fmla="*/ 90178 w 1927641"/>
              <a:gd name="connsiteY10" fmla="*/ 1245689 h 1862790"/>
              <a:gd name="connsiteX11" fmla="*/ 0 w 1927641"/>
              <a:gd name="connsiteY11" fmla="*/ 876627 h 1862790"/>
              <a:gd name="connsiteX12" fmla="*/ 149248 w 1927641"/>
              <a:gd name="connsiteY12" fmla="*/ 533940 h 1862790"/>
              <a:gd name="connsiteX13" fmla="*/ 224450 w 1927641"/>
              <a:gd name="connsiteY13" fmla="*/ 425169 h 1862790"/>
              <a:gd name="connsiteX14" fmla="*/ 930108 w 1927641"/>
              <a:gd name="connsiteY14" fmla="*/ 0 h 186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7641" h="1862790">
                <a:moveTo>
                  <a:pt x="930108" y="0"/>
                </a:moveTo>
                <a:cubicBezTo>
                  <a:pt x="1125684" y="0"/>
                  <a:pt x="1269183" y="103581"/>
                  <a:pt x="1465794" y="261567"/>
                </a:cubicBezTo>
                <a:cubicBezTo>
                  <a:pt x="1487758" y="279220"/>
                  <a:pt x="1509724" y="296661"/>
                  <a:pt x="1530987" y="313506"/>
                </a:cubicBezTo>
                <a:cubicBezTo>
                  <a:pt x="1646231" y="404920"/>
                  <a:pt x="1755063" y="491273"/>
                  <a:pt x="1827495" y="585028"/>
                </a:cubicBezTo>
                <a:cubicBezTo>
                  <a:pt x="1896741" y="674655"/>
                  <a:pt x="1927641" y="764581"/>
                  <a:pt x="1927641" y="876627"/>
                </a:cubicBezTo>
                <a:cubicBezTo>
                  <a:pt x="1927641" y="1157465"/>
                  <a:pt x="1847806" y="1409971"/>
                  <a:pt x="1702819" y="1587653"/>
                </a:cubicBezTo>
                <a:cubicBezTo>
                  <a:pt x="1631877" y="1674559"/>
                  <a:pt x="1546788" y="1742110"/>
                  <a:pt x="1449910" y="1788391"/>
                </a:cubicBezTo>
                <a:cubicBezTo>
                  <a:pt x="1346536" y="1837735"/>
                  <a:pt x="1229885" y="1862790"/>
                  <a:pt x="1103141" y="1862790"/>
                </a:cubicBezTo>
                <a:cubicBezTo>
                  <a:pt x="968744" y="1862790"/>
                  <a:pt x="832527" y="1835863"/>
                  <a:pt x="698418" y="1782734"/>
                </a:cubicBezTo>
                <a:cubicBezTo>
                  <a:pt x="567827" y="1731092"/>
                  <a:pt x="443523" y="1655034"/>
                  <a:pt x="338868" y="1562811"/>
                </a:cubicBezTo>
                <a:cubicBezTo>
                  <a:pt x="232393" y="1469013"/>
                  <a:pt x="148710" y="1362286"/>
                  <a:pt x="90178" y="1245689"/>
                </a:cubicBezTo>
                <a:cubicBezTo>
                  <a:pt x="30362" y="1126497"/>
                  <a:pt x="0" y="1002327"/>
                  <a:pt x="0" y="876627"/>
                </a:cubicBezTo>
                <a:cubicBezTo>
                  <a:pt x="0" y="750033"/>
                  <a:pt x="48440" y="676102"/>
                  <a:pt x="149248" y="533940"/>
                </a:cubicBezTo>
                <a:cubicBezTo>
                  <a:pt x="173571" y="499653"/>
                  <a:pt x="198722" y="464177"/>
                  <a:pt x="224450" y="425169"/>
                </a:cubicBezTo>
                <a:cubicBezTo>
                  <a:pt x="421062" y="127147"/>
                  <a:pt x="632109" y="0"/>
                  <a:pt x="930108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19" name="テキスト プレースホルダー 14">
            <a:extLst>
              <a:ext uri="{FF2B5EF4-FFF2-40B4-BE49-F238E27FC236}">
                <a16:creationId xmlns:a16="http://schemas.microsoft.com/office/drawing/2014/main" id="{8B4F62E2-011C-4BC3-B545-42D8C5D1C0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5285" y="4735308"/>
            <a:ext cx="2299136" cy="557784"/>
          </a:xfrm>
        </p:spPr>
        <p:txBody>
          <a:bodyPr rtlCol="0"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 rtl="0"/>
            <a:r>
              <a:rPr lang="ja-JP"/>
              <a:t>名前</a:t>
            </a:r>
          </a:p>
        </p:txBody>
      </p:sp>
      <p:sp>
        <p:nvSpPr>
          <p:cNvPr id="23" name="テキスト プレースホルダー 14">
            <a:extLst>
              <a:ext uri="{FF2B5EF4-FFF2-40B4-BE49-F238E27FC236}">
                <a16:creationId xmlns:a16="http://schemas.microsoft.com/office/drawing/2014/main" id="{58265EB5-C710-46C7-8816-3B113860B8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5285" y="5312140"/>
            <a:ext cx="2299136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 rtl="0"/>
            <a:r>
              <a:rPr lang="ja-JP"/>
              <a:t>タイトル</a:t>
            </a:r>
          </a:p>
        </p:txBody>
      </p:sp>
      <p:sp>
        <p:nvSpPr>
          <p:cNvPr id="16" name="図プレースホルダー 31">
            <a:extLst>
              <a:ext uri="{FF2B5EF4-FFF2-40B4-BE49-F238E27FC236}">
                <a16:creationId xmlns:a16="http://schemas.microsoft.com/office/drawing/2014/main" id="{7B8FE200-2B7E-4E89-90F3-E9F9EC7500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2191" y="2374487"/>
            <a:ext cx="1899747" cy="1988131"/>
          </a:xfrm>
          <a:custGeom>
            <a:avLst/>
            <a:gdLst>
              <a:gd name="connsiteX0" fmla="*/ 925844 w 1899747"/>
              <a:gd name="connsiteY0" fmla="*/ 1220 h 1988131"/>
              <a:gd name="connsiteX1" fmla="*/ 1484268 w 1899747"/>
              <a:gd name="connsiteY1" fmla="*/ 115729 h 1988131"/>
              <a:gd name="connsiteX2" fmla="*/ 1738310 w 1899747"/>
              <a:gd name="connsiteY2" fmla="*/ 333096 h 1988131"/>
              <a:gd name="connsiteX3" fmla="*/ 1881237 w 1899747"/>
              <a:gd name="connsiteY3" fmla="*/ 670182 h 1988131"/>
              <a:gd name="connsiteX4" fmla="*/ 1877373 w 1899747"/>
              <a:gd name="connsiteY4" fmla="*/ 1096054 h 1988131"/>
              <a:gd name="connsiteX5" fmla="*/ 1721762 w 1899747"/>
              <a:gd name="connsiteY5" fmla="*/ 1503326 h 1988131"/>
              <a:gd name="connsiteX6" fmla="*/ 1445376 w 1899747"/>
              <a:gd name="connsiteY6" fmla="*/ 1817108 h 1988131"/>
              <a:gd name="connsiteX7" fmla="*/ 1085319 w 1899747"/>
              <a:gd name="connsiteY7" fmla="*/ 1980291 h 1988131"/>
              <a:gd name="connsiteX8" fmla="*/ 706086 w 1899747"/>
              <a:gd name="connsiteY8" fmla="*/ 1895617 h 1988131"/>
              <a:gd name="connsiteX9" fmla="*/ 580352 w 1899747"/>
              <a:gd name="connsiteY9" fmla="*/ 1840527 h 1988131"/>
              <a:gd name="connsiteX10" fmla="*/ 9519 w 1899747"/>
              <a:gd name="connsiteY10" fmla="*/ 1207805 h 1988131"/>
              <a:gd name="connsiteX11" fmla="*/ 173770 w 1899747"/>
              <a:gd name="connsiteY11" fmla="*/ 613870 h 1988131"/>
              <a:gd name="connsiteX12" fmla="*/ 214321 w 1899747"/>
              <a:gd name="connsiteY12" fmla="*/ 537679 h 1988131"/>
              <a:gd name="connsiteX13" fmla="*/ 434855 w 1899747"/>
              <a:gd name="connsiteY13" fmla="*/ 184284 h 1988131"/>
              <a:gd name="connsiteX14" fmla="*/ 713770 w 1899747"/>
              <a:gd name="connsiteY14" fmla="*/ 26058 h 1988131"/>
              <a:gd name="connsiteX15" fmla="*/ 925844 w 1899747"/>
              <a:gd name="connsiteY15" fmla="*/ 1220 h 19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9747" h="1988131">
                <a:moveTo>
                  <a:pt x="925844" y="1220"/>
                </a:moveTo>
                <a:cubicBezTo>
                  <a:pt x="1133796" y="-7591"/>
                  <a:pt x="1327023" y="31400"/>
                  <a:pt x="1484268" y="115729"/>
                </a:cubicBezTo>
                <a:cubicBezTo>
                  <a:pt x="1586821" y="170751"/>
                  <a:pt x="1672305" y="243880"/>
                  <a:pt x="1738310" y="333096"/>
                </a:cubicBezTo>
                <a:cubicBezTo>
                  <a:pt x="1808699" y="428301"/>
                  <a:pt x="1856807" y="541689"/>
                  <a:pt x="1881237" y="670182"/>
                </a:cubicBezTo>
                <a:cubicBezTo>
                  <a:pt x="1907142" y="806433"/>
                  <a:pt x="1905859" y="949765"/>
                  <a:pt x="1877373" y="1096054"/>
                </a:cubicBezTo>
                <a:cubicBezTo>
                  <a:pt x="1849730" y="1238488"/>
                  <a:pt x="1795905" y="1379295"/>
                  <a:pt x="1721762" y="1503326"/>
                </a:cubicBezTo>
                <a:cubicBezTo>
                  <a:pt x="1646358" y="1629508"/>
                  <a:pt x="1553338" y="1735098"/>
                  <a:pt x="1445376" y="1817108"/>
                </a:cubicBezTo>
                <a:cubicBezTo>
                  <a:pt x="1335008" y="1900925"/>
                  <a:pt x="1213872" y="1955850"/>
                  <a:pt x="1085319" y="1980291"/>
                </a:cubicBezTo>
                <a:cubicBezTo>
                  <a:pt x="955852" y="2004906"/>
                  <a:pt x="870906" y="1970174"/>
                  <a:pt x="706086" y="1895617"/>
                </a:cubicBezTo>
                <a:cubicBezTo>
                  <a:pt x="666333" y="1877626"/>
                  <a:pt x="625204" y="1859026"/>
                  <a:pt x="580352" y="1840527"/>
                </a:cubicBezTo>
                <a:cubicBezTo>
                  <a:pt x="237669" y="1699150"/>
                  <a:pt x="66957" y="1509914"/>
                  <a:pt x="9519" y="1207805"/>
                </a:cubicBezTo>
                <a:cubicBezTo>
                  <a:pt x="-28179" y="1009531"/>
                  <a:pt x="50093" y="843911"/>
                  <a:pt x="173770" y="613870"/>
                </a:cubicBezTo>
                <a:cubicBezTo>
                  <a:pt x="187589" y="588170"/>
                  <a:pt x="201192" y="562511"/>
                  <a:pt x="214321" y="537679"/>
                </a:cubicBezTo>
                <a:cubicBezTo>
                  <a:pt x="285598" y="403070"/>
                  <a:pt x="352934" y="275945"/>
                  <a:pt x="434855" y="184284"/>
                </a:cubicBezTo>
                <a:cubicBezTo>
                  <a:pt x="513170" y="96656"/>
                  <a:pt x="599180" y="47844"/>
                  <a:pt x="713770" y="26058"/>
                </a:cubicBezTo>
                <a:cubicBezTo>
                  <a:pt x="785572" y="12407"/>
                  <a:pt x="856526" y="4158"/>
                  <a:pt x="925844" y="122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20" name="テキスト プレースホルダー 14">
            <a:extLst>
              <a:ext uri="{FF2B5EF4-FFF2-40B4-BE49-F238E27FC236}">
                <a16:creationId xmlns:a16="http://schemas.microsoft.com/office/drawing/2014/main" id="{01A1C005-8783-4E18-B3C6-599A2CBC7E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2558" y="4735308"/>
            <a:ext cx="2299136" cy="557784"/>
          </a:xfrm>
        </p:spPr>
        <p:txBody>
          <a:bodyPr rtlCol="0"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 rtl="0"/>
            <a:r>
              <a:rPr lang="ja-JP"/>
              <a:t>名前</a:t>
            </a:r>
          </a:p>
        </p:txBody>
      </p:sp>
      <p:sp>
        <p:nvSpPr>
          <p:cNvPr id="24" name="テキスト プレースホルダー 14">
            <a:extLst>
              <a:ext uri="{FF2B5EF4-FFF2-40B4-BE49-F238E27FC236}">
                <a16:creationId xmlns:a16="http://schemas.microsoft.com/office/drawing/2014/main" id="{BE9A3D5B-EC8F-4A64-BB06-F697506D31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62558" y="5312140"/>
            <a:ext cx="2299136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 rtl="0"/>
            <a:r>
              <a:rPr lang="ja-JP"/>
              <a:t>タイトル</a:t>
            </a:r>
          </a:p>
        </p:txBody>
      </p:sp>
      <p:sp>
        <p:nvSpPr>
          <p:cNvPr id="17" name="図プレースホルダー 34">
            <a:extLst>
              <a:ext uri="{FF2B5EF4-FFF2-40B4-BE49-F238E27FC236}">
                <a16:creationId xmlns:a16="http://schemas.microsoft.com/office/drawing/2014/main" id="{8201F6F8-BF7C-4F3A-8B60-C8D2624630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0878" y="2373917"/>
            <a:ext cx="1952033" cy="1953149"/>
          </a:xfrm>
          <a:custGeom>
            <a:avLst/>
            <a:gdLst>
              <a:gd name="connsiteX0" fmla="*/ 834934 w 1952033"/>
              <a:gd name="connsiteY0" fmla="*/ 0 h 1953149"/>
              <a:gd name="connsiteX1" fmla="*/ 1244777 w 1952033"/>
              <a:gd name="connsiteY1" fmla="*/ 83940 h 1953149"/>
              <a:gd name="connsiteX2" fmla="*/ 1608877 w 1952033"/>
              <a:gd name="connsiteY2" fmla="*/ 314531 h 1953149"/>
              <a:gd name="connsiteX3" fmla="*/ 1860714 w 1952033"/>
              <a:gd name="connsiteY3" fmla="*/ 647036 h 1953149"/>
              <a:gd name="connsiteX4" fmla="*/ 1952033 w 1952033"/>
              <a:gd name="connsiteY4" fmla="*/ 1033999 h 1953149"/>
              <a:gd name="connsiteX5" fmla="*/ 1800896 w 1952033"/>
              <a:gd name="connsiteY5" fmla="*/ 1393310 h 1953149"/>
              <a:gd name="connsiteX6" fmla="*/ 1724743 w 1952033"/>
              <a:gd name="connsiteY6" fmla="*/ 1507357 h 1953149"/>
              <a:gd name="connsiteX7" fmla="*/ 1010156 w 1952033"/>
              <a:gd name="connsiteY7" fmla="*/ 1953149 h 1953149"/>
              <a:gd name="connsiteX8" fmla="*/ 467692 w 1952033"/>
              <a:gd name="connsiteY8" fmla="*/ 1678894 h 1953149"/>
              <a:gd name="connsiteX9" fmla="*/ 401674 w 1952033"/>
              <a:gd name="connsiteY9" fmla="*/ 1624436 h 1953149"/>
              <a:gd name="connsiteX10" fmla="*/ 101413 w 1952033"/>
              <a:gd name="connsiteY10" fmla="*/ 1339743 h 1953149"/>
              <a:gd name="connsiteX11" fmla="*/ 0 w 1952033"/>
              <a:gd name="connsiteY11" fmla="*/ 1033999 h 1953149"/>
              <a:gd name="connsiteX12" fmla="*/ 227668 w 1952033"/>
              <a:gd name="connsiteY12" fmla="*/ 288483 h 1953149"/>
              <a:gd name="connsiteX13" fmla="*/ 483777 w 1952033"/>
              <a:gd name="connsiteY13" fmla="*/ 78009 h 1953149"/>
              <a:gd name="connsiteX14" fmla="*/ 834934 w 1952033"/>
              <a:gd name="connsiteY14" fmla="*/ 0 h 195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2033" h="1953149">
                <a:moveTo>
                  <a:pt x="834934" y="0"/>
                </a:moveTo>
                <a:cubicBezTo>
                  <a:pt x="971031" y="0"/>
                  <a:pt x="1108972" y="28233"/>
                  <a:pt x="1244777" y="83940"/>
                </a:cubicBezTo>
                <a:cubicBezTo>
                  <a:pt x="1377021" y="138088"/>
                  <a:pt x="1502898" y="217834"/>
                  <a:pt x="1608877" y="314531"/>
                </a:cubicBezTo>
                <a:cubicBezTo>
                  <a:pt x="1716700" y="412878"/>
                  <a:pt x="1801441" y="524782"/>
                  <a:pt x="1860714" y="647036"/>
                </a:cubicBezTo>
                <a:cubicBezTo>
                  <a:pt x="1921287" y="772009"/>
                  <a:pt x="1952033" y="902202"/>
                  <a:pt x="1952033" y="1033999"/>
                </a:cubicBezTo>
                <a:cubicBezTo>
                  <a:pt x="1952033" y="1166735"/>
                  <a:pt x="1902980" y="1244252"/>
                  <a:pt x="1800896" y="1393310"/>
                </a:cubicBezTo>
                <a:cubicBezTo>
                  <a:pt x="1776266" y="1429260"/>
                  <a:pt x="1750797" y="1466457"/>
                  <a:pt x="1724743" y="1507357"/>
                </a:cubicBezTo>
                <a:cubicBezTo>
                  <a:pt x="1525643" y="1819835"/>
                  <a:pt x="1311925" y="1953149"/>
                  <a:pt x="1010156" y="1953149"/>
                </a:cubicBezTo>
                <a:cubicBezTo>
                  <a:pt x="812105" y="1953149"/>
                  <a:pt x="666791" y="1844544"/>
                  <a:pt x="467692" y="1678894"/>
                </a:cubicBezTo>
                <a:cubicBezTo>
                  <a:pt x="445449" y="1660385"/>
                  <a:pt x="423206" y="1642098"/>
                  <a:pt x="401674" y="1624436"/>
                </a:cubicBezTo>
                <a:cubicBezTo>
                  <a:pt x="284972" y="1528587"/>
                  <a:pt x="174762" y="1438046"/>
                  <a:pt x="101413" y="1339743"/>
                </a:cubicBezTo>
                <a:cubicBezTo>
                  <a:pt x="31291" y="1245768"/>
                  <a:pt x="0" y="1151481"/>
                  <a:pt x="0" y="1033999"/>
                </a:cubicBezTo>
                <a:cubicBezTo>
                  <a:pt x="0" y="739540"/>
                  <a:pt x="80846" y="474784"/>
                  <a:pt x="227668" y="288483"/>
                </a:cubicBezTo>
                <a:cubicBezTo>
                  <a:pt x="299507" y="197362"/>
                  <a:pt x="385673" y="126535"/>
                  <a:pt x="483777" y="78009"/>
                </a:cubicBezTo>
                <a:cubicBezTo>
                  <a:pt x="588458" y="26271"/>
                  <a:pt x="706585" y="0"/>
                  <a:pt x="83493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21" name="テキスト プレースホルダー 14">
            <a:extLst>
              <a:ext uri="{FF2B5EF4-FFF2-40B4-BE49-F238E27FC236}">
                <a16:creationId xmlns:a16="http://schemas.microsoft.com/office/drawing/2014/main" id="{DC4743B1-EFFF-41A0-9B71-BA682DEA6B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5983" y="4735308"/>
            <a:ext cx="2299136" cy="557784"/>
          </a:xfrm>
        </p:spPr>
        <p:txBody>
          <a:bodyPr rtlCol="0"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 rtl="0"/>
            <a:r>
              <a:rPr lang="ja-JP"/>
              <a:t>名前</a:t>
            </a:r>
          </a:p>
        </p:txBody>
      </p:sp>
      <p:sp>
        <p:nvSpPr>
          <p:cNvPr id="25" name="テキスト プレースホルダー 14">
            <a:extLst>
              <a:ext uri="{FF2B5EF4-FFF2-40B4-BE49-F238E27FC236}">
                <a16:creationId xmlns:a16="http://schemas.microsoft.com/office/drawing/2014/main" id="{F3E67B36-FF15-486B-A34D-9EC0A6AD24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45983" y="5312140"/>
            <a:ext cx="2299136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 rtl="0"/>
            <a:r>
              <a:rPr lang="ja-JP"/>
              <a:t>タイトル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03906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コンテンツ 2 列 (比較スライ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ja-JP"/>
              <a:t>20XX/2/1</a:t>
            </a:r>
            <a:endParaRPr lang="ja-JP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 rtlCol="0"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 rtlCol="0"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ja-JP" smtClean="0"/>
              <a:t>‹#›</a:t>
            </a:fld>
            <a:endParaRPr lang="ja-JP" dirty="0"/>
          </a:p>
        </p:txBody>
      </p:sp>
      <p:grpSp>
        <p:nvGrpSpPr>
          <p:cNvPr id="15" name="グループ 14">
            <a:extLst>
              <a:ext uri="{FF2B5EF4-FFF2-40B4-BE49-F238E27FC236}">
                <a16:creationId xmlns:a16="http://schemas.microsoft.com/office/drawing/2014/main" id="{CFAFFB3B-DDD9-4451-A445-1716F21B5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72835" y="0"/>
            <a:ext cx="4154519" cy="1314451"/>
            <a:chOff x="5872835" y="0"/>
            <a:chExt cx="4154519" cy="1314451"/>
          </a:xfrm>
        </p:grpSpPr>
        <p:sp>
          <p:nvSpPr>
            <p:cNvPr id="16" name="フリーフォーム:図形 15">
              <a:extLst>
                <a:ext uri="{FF2B5EF4-FFF2-40B4-BE49-F238E27FC236}">
                  <a16:creationId xmlns:a16="http://schemas.microsoft.com/office/drawing/2014/main" id="{D5B9FEA5-95BE-43A3-A0DC-93B8477B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5872835" y="0"/>
              <a:ext cx="3991773" cy="1314450"/>
            </a:xfrm>
            <a:custGeom>
              <a:avLst/>
              <a:gdLst>
                <a:gd name="connsiteX0" fmla="*/ 3174283 w 5796193"/>
                <a:gd name="connsiteY0" fmla="*/ 18 h 1908627"/>
                <a:gd name="connsiteX1" fmla="*/ 5218462 w 5796193"/>
                <a:gd name="connsiteY1" fmla="*/ 1459807 h 1908627"/>
                <a:gd name="connsiteX2" fmla="*/ 5309125 w 5796193"/>
                <a:gd name="connsiteY2" fmla="*/ 1537598 h 1908627"/>
                <a:gd name="connsiteX3" fmla="*/ 5693890 w 5796193"/>
                <a:gd name="connsiteY3" fmla="*/ 1830997 h 1908627"/>
                <a:gd name="connsiteX4" fmla="*/ 5796193 w 5796193"/>
                <a:gd name="connsiteY4" fmla="*/ 1908627 h 1908627"/>
                <a:gd name="connsiteX5" fmla="*/ 0 w 5796193"/>
                <a:gd name="connsiteY5" fmla="*/ 1908627 h 1908627"/>
                <a:gd name="connsiteX6" fmla="*/ 36796 w 5796193"/>
                <a:gd name="connsiteY6" fmla="*/ 1862978 h 1908627"/>
                <a:gd name="connsiteX7" fmla="*/ 930039 w 5796193"/>
                <a:gd name="connsiteY7" fmla="*/ 1021399 h 1908627"/>
                <a:gd name="connsiteX8" fmla="*/ 3174283 w 5796193"/>
                <a:gd name="connsiteY8" fmla="*/ 18 h 19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193" h="1908627">
                  <a:moveTo>
                    <a:pt x="3174283" y="18"/>
                  </a:moveTo>
                  <a:cubicBezTo>
                    <a:pt x="3946119" y="-4705"/>
                    <a:pt x="4675803" y="959667"/>
                    <a:pt x="5218462" y="1459807"/>
                  </a:cubicBezTo>
                  <a:cubicBezTo>
                    <a:pt x="5237529" y="1477442"/>
                    <a:pt x="5268648" y="1503898"/>
                    <a:pt x="5309125" y="1537598"/>
                  </a:cubicBezTo>
                  <a:cubicBezTo>
                    <a:pt x="5427311" y="1636255"/>
                    <a:pt x="5560174" y="1732098"/>
                    <a:pt x="5693890" y="1830997"/>
                  </a:cubicBezTo>
                  <a:lnTo>
                    <a:pt x="5796193" y="1908627"/>
                  </a:lnTo>
                  <a:lnTo>
                    <a:pt x="0" y="1908627"/>
                  </a:lnTo>
                  <a:lnTo>
                    <a:pt x="36796" y="1862978"/>
                  </a:lnTo>
                  <a:cubicBezTo>
                    <a:pt x="326152" y="1521692"/>
                    <a:pt x="689989" y="1221705"/>
                    <a:pt x="930039" y="1021399"/>
                  </a:cubicBezTo>
                  <a:cubicBezTo>
                    <a:pt x="1540951" y="511494"/>
                    <a:pt x="2324829" y="5378"/>
                    <a:pt x="3174283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ja-JP" dirty="0"/>
            </a:p>
          </p:txBody>
        </p:sp>
        <p:sp>
          <p:nvSpPr>
            <p:cNvPr id="17" name="フリーフォーム:図形 16">
              <a:extLst>
                <a:ext uri="{FF2B5EF4-FFF2-40B4-BE49-F238E27FC236}">
                  <a16:creationId xmlns:a16="http://schemas.microsoft.com/office/drawing/2014/main" id="{479F2365-436D-4300-8A80-42A44D63E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660515" y="0"/>
              <a:ext cx="3366839" cy="1314451"/>
            </a:xfrm>
            <a:custGeom>
              <a:avLst/>
              <a:gdLst>
                <a:gd name="connsiteX0" fmla="*/ 0 w 4200872"/>
                <a:gd name="connsiteY0" fmla="*/ 0 h 1514020"/>
                <a:gd name="connsiteX1" fmla="*/ 4200872 w 4200872"/>
                <a:gd name="connsiteY1" fmla="*/ 0 h 1514020"/>
                <a:gd name="connsiteX2" fmla="*/ 4142607 w 4200872"/>
                <a:gd name="connsiteY2" fmla="*/ 38563 h 1514020"/>
                <a:gd name="connsiteX3" fmla="*/ 3008795 w 4200872"/>
                <a:gd name="connsiteY3" fmla="*/ 1083181 h 1514020"/>
                <a:gd name="connsiteX4" fmla="*/ 709479 w 4200872"/>
                <a:gd name="connsiteY4" fmla="*/ 810018 h 1514020"/>
                <a:gd name="connsiteX5" fmla="*/ 214372 w 4200872"/>
                <a:gd name="connsiteY5" fmla="*/ 268967 h 1514020"/>
                <a:gd name="connsiteX0" fmla="*/ 4111158 w 4111158"/>
                <a:gd name="connsiteY0" fmla="*/ 0 h 1514020"/>
                <a:gd name="connsiteX1" fmla="*/ 4052893 w 4111158"/>
                <a:gd name="connsiteY1" fmla="*/ 38563 h 1514020"/>
                <a:gd name="connsiteX2" fmla="*/ 2919081 w 4111158"/>
                <a:gd name="connsiteY2" fmla="*/ 1083181 h 1514020"/>
                <a:gd name="connsiteX3" fmla="*/ 619765 w 4111158"/>
                <a:gd name="connsiteY3" fmla="*/ 810018 h 1514020"/>
                <a:gd name="connsiteX4" fmla="*/ 124658 w 4111158"/>
                <a:gd name="connsiteY4" fmla="*/ 268967 h 1514020"/>
                <a:gd name="connsiteX5" fmla="*/ 0 w 4111158"/>
                <a:gd name="connsiteY5" fmla="*/ 83899 h 1514020"/>
                <a:gd name="connsiteX0" fmla="*/ 4146758 w 4146758"/>
                <a:gd name="connsiteY0" fmla="*/ 0 h 1514020"/>
                <a:gd name="connsiteX1" fmla="*/ 4088493 w 4146758"/>
                <a:gd name="connsiteY1" fmla="*/ 38563 h 1514020"/>
                <a:gd name="connsiteX2" fmla="*/ 2954681 w 4146758"/>
                <a:gd name="connsiteY2" fmla="*/ 1083181 h 1514020"/>
                <a:gd name="connsiteX3" fmla="*/ 655365 w 4146758"/>
                <a:gd name="connsiteY3" fmla="*/ 810018 h 1514020"/>
                <a:gd name="connsiteX4" fmla="*/ 160258 w 4146758"/>
                <a:gd name="connsiteY4" fmla="*/ 268967 h 1514020"/>
                <a:gd name="connsiteX5" fmla="*/ 0 w 4146758"/>
                <a:gd name="connsiteY5" fmla="*/ 10654 h 151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6758" h="1514020">
                  <a:moveTo>
                    <a:pt x="4146758" y="0"/>
                  </a:moveTo>
                  <a:lnTo>
                    <a:pt x="4088493" y="38563"/>
                  </a:lnTo>
                  <a:cubicBezTo>
                    <a:pt x="3683117" y="337805"/>
                    <a:pt x="3339000" y="765216"/>
                    <a:pt x="2954681" y="1083181"/>
                  </a:cubicBezTo>
                  <a:cubicBezTo>
                    <a:pt x="2434478" y="1512793"/>
                    <a:pt x="1773669" y="1891699"/>
                    <a:pt x="655365" y="810018"/>
                  </a:cubicBezTo>
                  <a:cubicBezTo>
                    <a:pt x="490981" y="651095"/>
                    <a:pt x="325676" y="468539"/>
                    <a:pt x="160258" y="268967"/>
                  </a:cubicBezTo>
                  <a:cubicBezTo>
                    <a:pt x="88801" y="179311"/>
                    <a:pt x="0" y="10654"/>
                    <a:pt x="0" y="10654"/>
                  </a:cubicBez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dirty="0">
                <a:solidFill>
                  <a:prstClr val="white"/>
                </a:solidFill>
                <a:latin typeface="Meiryo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87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コンテンツ 3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>
            <a:extLst>
              <a:ext uri="{FF2B5EF4-FFF2-40B4-BE49-F238E27FC236}">
                <a16:creationId xmlns:a16="http://schemas.microsoft.com/office/drawing/2014/main" id="{2203B704-015A-403C-A5A1-762756C468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7467" y="0"/>
            <a:ext cx="5820494" cy="2302951"/>
          </a:xfrm>
          <a:custGeom>
            <a:avLst/>
            <a:gdLst>
              <a:gd name="connsiteX0" fmla="*/ 331087 w 5820494"/>
              <a:gd name="connsiteY0" fmla="*/ 0 h 2302951"/>
              <a:gd name="connsiteX1" fmla="*/ 5820494 w 5820494"/>
              <a:gd name="connsiteY1" fmla="*/ 0 h 2302951"/>
              <a:gd name="connsiteX2" fmla="*/ 5709900 w 5820494"/>
              <a:gd name="connsiteY2" fmla="*/ 213766 h 2302951"/>
              <a:gd name="connsiteX3" fmla="*/ 4932484 w 5820494"/>
              <a:gd name="connsiteY3" fmla="*/ 1340037 h 2302951"/>
              <a:gd name="connsiteX4" fmla="*/ 3361811 w 5820494"/>
              <a:gd name="connsiteY4" fmla="*/ 2268288 h 2302951"/>
              <a:gd name="connsiteX5" fmla="*/ 286590 w 5820494"/>
              <a:gd name="connsiteY5" fmla="*/ 1322722 h 2302951"/>
              <a:gd name="connsiteX6" fmla="*/ 251826 w 5820494"/>
              <a:gd name="connsiteY6" fmla="*/ 87954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302951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ja-JP"/>
              <a:t>20XX/2/1</a:t>
            </a:r>
            <a:endParaRPr lang="ja-JP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3200400" cy="761999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7999"/>
            <a:ext cx="3200400" cy="3048000"/>
          </a:xfrm>
        </p:spPr>
        <p:txBody>
          <a:bodyPr rtlCol="0"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2285999"/>
            <a:ext cx="3200400" cy="761999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3047999"/>
            <a:ext cx="3200400" cy="3048000"/>
          </a:xfrm>
        </p:spPr>
        <p:txBody>
          <a:bodyPr rtlCol="0"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44EB2F7F-9194-43CA-B2EE-6C327D14A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600" y="2286001"/>
            <a:ext cx="3200400" cy="761999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11" name="コンテンツ プレースホルダー 5">
            <a:extLst>
              <a:ext uri="{FF2B5EF4-FFF2-40B4-BE49-F238E27FC236}">
                <a16:creationId xmlns:a16="http://schemas.microsoft.com/office/drawing/2014/main" id="{FFB1243F-4E49-476D-B798-341DC014DE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9600" y="3047999"/>
            <a:ext cx="3200400" cy="3048000"/>
          </a:xfrm>
        </p:spPr>
        <p:txBody>
          <a:bodyPr rtlCol="0"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56575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:図形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フリーフォーム:図形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ja-JP" sz="900" dirty="0">
              <a:solidFill>
                <a:prstClr val="white"/>
              </a:solidFill>
              <a:latin typeface="Meiryo UI" panose="020B0504020202020204" pitchFamily="34" charset="0"/>
            </a:endParaRPr>
          </a:p>
        </p:txBody>
      </p:sp>
      <p:sp>
        <p:nvSpPr>
          <p:cNvPr id="12" name="フリーフォーム:図形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/>
              <a:t>クリックしてマスター テキストのスタイルを編集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rtl="0"/>
            <a:r>
              <a:rPr lang="ja-JP"/>
              <a:t>20XX/2/1</a:t>
            </a:r>
            <a:endParaRPr 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rtl="0"/>
            <a:fld id="{07CE569E-9B7C-4CB9-AB80-C0841F922CFF}" type="slidenum">
              <a:rPr lang="ja-JP" smtClean="0"/>
              <a:pPr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985455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62" r:id="rId3"/>
    <p:sldLayoutId id="2147483667" r:id="rId4"/>
    <p:sldLayoutId id="2147483650" r:id="rId5"/>
    <p:sldLayoutId id="2147483655" r:id="rId6"/>
    <p:sldLayoutId id="2147483670" r:id="rId7"/>
    <p:sldLayoutId id="2147483653" r:id="rId8"/>
    <p:sldLayoutId id="2147483671" r:id="rId9"/>
    <p:sldLayoutId id="2147483666" r:id="rId10"/>
    <p:sldLayoutId id="2147483663" r:id="rId11"/>
    <p:sldLayoutId id="2147483651" r:id="rId12"/>
    <p:sldLayoutId id="2147483649" r:id="rId13"/>
    <p:sldLayoutId id="2147483652" r:id="rId14"/>
    <p:sldLayoutId id="2147483654" r:id="rId15"/>
    <p:sldLayoutId id="2147483669" r:id="rId16"/>
    <p:sldLayoutId id="2147483656" r:id="rId17"/>
    <p:sldLayoutId id="2147483657" r:id="rId18"/>
    <p:sldLayoutId id="214748365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None/>
        <a:defRPr kumimoji="1"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kumimoji="1"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kumimoji="1"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kumimoji="1"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kumimoji="1"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480">
          <p15:clr>
            <a:srgbClr val="F26B43"/>
          </p15:clr>
        </p15:guide>
        <p15:guide id="3" pos="960">
          <p15:clr>
            <a:srgbClr val="F26B43"/>
          </p15:clr>
        </p15:guide>
        <p15:guide id="4" pos="1440">
          <p15:clr>
            <a:srgbClr val="F26B43"/>
          </p15:clr>
        </p15:guide>
        <p15:guide id="5" pos="1920">
          <p15:clr>
            <a:srgbClr val="F26B43"/>
          </p15:clr>
        </p15:guide>
        <p15:guide id="6" pos="2400">
          <p15:clr>
            <a:srgbClr val="F26B43"/>
          </p15:clr>
        </p15:guide>
        <p15:guide id="7" pos="2880">
          <p15:clr>
            <a:srgbClr val="F26B43"/>
          </p15:clr>
        </p15:guide>
        <p15:guide id="8" pos="3360">
          <p15:clr>
            <a:srgbClr val="F26B43"/>
          </p15:clr>
        </p15:guide>
        <p15:guide id="9" pos="3840">
          <p15:clr>
            <a:srgbClr val="F26B43"/>
          </p15:clr>
        </p15:guide>
        <p15:guide id="10" pos="4320">
          <p15:clr>
            <a:srgbClr val="F26B43"/>
          </p15:clr>
        </p15:guide>
        <p15:guide id="11" pos="4800">
          <p15:clr>
            <a:srgbClr val="F26B43"/>
          </p15:clr>
        </p15:guide>
        <p15:guide id="12" pos="5280">
          <p15:clr>
            <a:srgbClr val="F26B43"/>
          </p15:clr>
        </p15:guide>
        <p15:guide id="13" pos="5760">
          <p15:clr>
            <a:srgbClr val="F26B43"/>
          </p15:clr>
        </p15:guide>
        <p15:guide id="14" pos="6240">
          <p15:clr>
            <a:srgbClr val="F26B43"/>
          </p15:clr>
        </p15:guide>
        <p15:guide id="15" pos="6720">
          <p15:clr>
            <a:srgbClr val="F26B43"/>
          </p15:clr>
        </p15:guide>
        <p15:guide id="16" pos="7200">
          <p15:clr>
            <a:srgbClr val="F26B43"/>
          </p15:clr>
        </p15:guide>
        <p15:guide id="17" pos="7680">
          <p15:clr>
            <a:srgbClr val="F26B43"/>
          </p15:clr>
        </p15:guide>
        <p15:guide id="18" orient="horz">
          <p15:clr>
            <a:srgbClr val="F26B43"/>
          </p15:clr>
        </p15:guide>
        <p15:guide id="19" orient="horz" pos="480">
          <p15:clr>
            <a:srgbClr val="F26B43"/>
          </p15:clr>
        </p15:guide>
        <p15:guide id="20" orient="horz" pos="960">
          <p15:clr>
            <a:srgbClr val="F26B43"/>
          </p15:clr>
        </p15:guide>
        <p15:guide id="21" orient="horz" pos="1440">
          <p15:clr>
            <a:srgbClr val="F26B43"/>
          </p15:clr>
        </p15:guide>
        <p15:guide id="22" orient="horz" pos="1920">
          <p15:clr>
            <a:srgbClr val="F26B43"/>
          </p15:clr>
        </p15:guide>
        <p15:guide id="23" orient="horz" pos="2400">
          <p15:clr>
            <a:srgbClr val="F26B43"/>
          </p15:clr>
        </p15:guide>
        <p15:guide id="24" orient="horz" pos="2880">
          <p15:clr>
            <a:srgbClr val="F26B43"/>
          </p15:clr>
        </p15:guide>
        <p15:guide id="25" orient="horz" pos="3360">
          <p15:clr>
            <a:srgbClr val="F26B43"/>
          </p15:clr>
        </p15:guide>
        <p15:guide id="26" orient="horz" pos="3840">
          <p15:clr>
            <a:srgbClr val="F26B43"/>
          </p15:clr>
        </p15:guide>
        <p15:guide id="27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図プレースホルダー 51" descr="コーヒー豆">
            <a:extLst>
              <a:ext uri="{FF2B5EF4-FFF2-40B4-BE49-F238E27FC236}">
                <a16:creationId xmlns:a16="http://schemas.microsoft.com/office/drawing/2014/main" id="{C388A144-7F73-4841-9C0E-A3A1C8B66D9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60" y="-10160"/>
            <a:ext cx="12198985" cy="6877685"/>
          </a:xfr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514543A8-30F8-48A3-9966-2C87455F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764" y="2967047"/>
            <a:ext cx="5119645" cy="2878345"/>
          </a:xfrm>
        </p:spPr>
        <p:txBody>
          <a:bodyPr rtlCol="0">
            <a:normAutofit/>
          </a:bodyPr>
          <a:lstStyle/>
          <a:p>
            <a:pPr algn="ctr" rtl="0"/>
            <a:r>
              <a:rPr lang="ja-JP" altLang="en-US" sz="6000" dirty="0"/>
              <a:t>勉強に最適な</a:t>
            </a:r>
            <a:br>
              <a:rPr lang="en-US" altLang="ja-JP" sz="6000" dirty="0"/>
            </a:br>
            <a:r>
              <a:rPr lang="ja-JP" altLang="en-US" sz="6000" dirty="0"/>
              <a:t>空間の提供</a:t>
            </a:r>
            <a:endParaRPr lang="ja-JP" sz="6000" dirty="0"/>
          </a:p>
        </p:txBody>
      </p:sp>
      <p:sp>
        <p:nvSpPr>
          <p:cNvPr id="50" name="フリーフォーム:図形 49">
            <a:extLst>
              <a:ext uri="{FF2B5EF4-FFF2-40B4-BE49-F238E27FC236}">
                <a16:creationId xmlns:a16="http://schemas.microsoft.com/office/drawing/2014/main" id="{DE0ACD1F-5E64-47CD-BF6C-FED863721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dirty="0">
              <a:solidFill>
                <a:prstClr val="white"/>
              </a:solidFill>
              <a:latin typeface="Meiryo UI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6A81CE5-F640-EFDE-F263-BC77FDA61C45}"/>
              </a:ext>
            </a:extLst>
          </p:cNvPr>
          <p:cNvSpPr/>
          <p:nvPr/>
        </p:nvSpPr>
        <p:spPr>
          <a:xfrm>
            <a:off x="800707" y="515215"/>
            <a:ext cx="3507822" cy="1936566"/>
          </a:xfrm>
          <a:prstGeom prst="roundRect">
            <a:avLst/>
          </a:prstGeom>
          <a:solidFill>
            <a:srgbClr val="935443"/>
          </a:solidFill>
          <a:ln>
            <a:solidFill>
              <a:srgbClr val="9354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サブタイトル 8">
            <a:extLst>
              <a:ext uri="{FF2B5EF4-FFF2-40B4-BE49-F238E27FC236}">
                <a16:creationId xmlns:a16="http://schemas.microsoft.com/office/drawing/2014/main" id="{90F4C458-488B-4A00-BBE6-56D166E4C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962" y="505691"/>
            <a:ext cx="3325311" cy="1802280"/>
          </a:xfrm>
          <a:noFill/>
          <a:ln>
            <a:noFill/>
          </a:ln>
        </p:spPr>
        <p:txBody>
          <a:bodyPr rtlCol="0">
            <a:normAutofit/>
          </a:bodyPr>
          <a:lstStyle/>
          <a:p>
            <a:pPr rtl="0"/>
            <a:r>
              <a:rPr lang="ja-JP" altLang="en-US" dirty="0"/>
              <a:t>血液型コンプ</a:t>
            </a:r>
            <a:r>
              <a:rPr lang="en-US" altLang="ja-JP" dirty="0"/>
              <a:t>ver.2.0</a:t>
            </a:r>
          </a:p>
          <a:p>
            <a:pPr algn="ctr" rtl="0"/>
            <a:r>
              <a:rPr lang="ja-JP" altLang="en-US" sz="2000" dirty="0"/>
              <a:t>秋葉舞花　　朝倉奈人</a:t>
            </a:r>
            <a:endParaRPr lang="en-US" altLang="ja-JP" sz="2000" dirty="0"/>
          </a:p>
          <a:p>
            <a:pPr algn="ctr" rtl="0"/>
            <a:r>
              <a:rPr lang="ja-JP" altLang="en-US" sz="2000" dirty="0"/>
              <a:t>朝倉陽人　　姉帯香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80833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9992A4-6434-44C3-ABF9-12D9E3DC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98551"/>
            <a:ext cx="10668000" cy="5257799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/>
              <a:t>カフェテリアの一部を勉強スペースに</a:t>
            </a:r>
            <a:br>
              <a:rPr lang="en-US" altLang="ja-JP" dirty="0"/>
            </a:br>
            <a:br>
              <a:rPr lang="en-US" altLang="ja-JP" sz="1100" dirty="0"/>
            </a:br>
            <a:r>
              <a:rPr lang="ja-JP" altLang="en-US" sz="3200" dirty="0">
                <a:solidFill>
                  <a:schemeClr val="tx1">
                    <a:lumMod val="95000"/>
                  </a:schemeClr>
                </a:solidFill>
              </a:rPr>
              <a:t>・机＆椅子はそのまま</a:t>
            </a:r>
            <a:br>
              <a:rPr lang="en-US" altLang="ja-JP" sz="32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ja-JP" altLang="en-US" sz="3200" dirty="0">
                <a:solidFill>
                  <a:schemeClr val="tx1">
                    <a:lumMod val="95000"/>
                  </a:schemeClr>
                </a:solidFill>
              </a:rPr>
              <a:t>・スペースの境界は全面ガラス張り</a:t>
            </a:r>
            <a:br>
              <a:rPr lang="en-US" altLang="ja-JP" sz="32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ja-JP" altLang="en-US" sz="3200" dirty="0">
                <a:solidFill>
                  <a:schemeClr val="tx1">
                    <a:lumMod val="95000"/>
                  </a:schemeClr>
                </a:solidFill>
              </a:rPr>
              <a:t>　→カフェテリアそのままの臨場感＆解放感</a:t>
            </a:r>
            <a:br>
              <a:rPr lang="en-US" altLang="ja-JP" sz="32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ja-JP" altLang="en-US" sz="3200" dirty="0">
                <a:solidFill>
                  <a:schemeClr val="tx1">
                    <a:lumMod val="95000"/>
                  </a:schemeClr>
                </a:solidFill>
              </a:rPr>
              <a:t>　→壁を感じさせず、人のいる緊張感が保てる</a:t>
            </a:r>
            <a:br>
              <a:rPr lang="en-US" altLang="ja-JP" sz="32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ja-JP" altLang="en-US" sz="3200" dirty="0">
                <a:solidFill>
                  <a:schemeClr val="tx1">
                    <a:lumMod val="95000"/>
                  </a:schemeClr>
                </a:solidFill>
              </a:rPr>
              <a:t>・人のざわめきはシャットダウン＆ラジオの音声はしっかりと聞こえる</a:t>
            </a:r>
            <a:br>
              <a:rPr lang="en-US" altLang="ja-JP" sz="32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ja-JP" altLang="en-US" sz="3200" dirty="0">
                <a:solidFill>
                  <a:schemeClr val="tx1">
                    <a:lumMod val="95000"/>
                  </a:schemeClr>
                </a:solidFill>
              </a:rPr>
              <a:t>　→「うるさすぎず静かすぎない」空間へ</a:t>
            </a:r>
            <a:br>
              <a:rPr lang="en-US" altLang="ja-JP" sz="32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ja-JP" altLang="en-US" sz="3200" dirty="0">
                <a:solidFill>
                  <a:schemeClr val="tx1">
                    <a:lumMod val="95000"/>
                  </a:schemeClr>
                </a:solidFill>
              </a:rPr>
              <a:t>・外から直接入ることのできるドアを設置</a:t>
            </a:r>
            <a:r>
              <a:rPr lang="en-US" altLang="ja-JP" sz="3200" dirty="0">
                <a:solidFill>
                  <a:schemeClr val="tx1">
                    <a:lumMod val="95000"/>
                  </a:schemeClr>
                </a:solidFill>
              </a:rPr>
              <a:t>(</a:t>
            </a:r>
            <a:r>
              <a:rPr lang="ja-JP" altLang="en-US" sz="3200" dirty="0">
                <a:solidFill>
                  <a:schemeClr val="tx1">
                    <a:lumMod val="95000"/>
                  </a:schemeClr>
                </a:solidFill>
              </a:rPr>
              <a:t>学生証がカードキーのオートロック</a:t>
            </a:r>
            <a:r>
              <a:rPr lang="en-US" altLang="ja-JP" sz="3200" dirty="0">
                <a:solidFill>
                  <a:schemeClr val="tx1">
                    <a:lumMod val="95000"/>
                  </a:schemeClr>
                </a:solidFill>
              </a:rPr>
              <a:t>)</a:t>
            </a:r>
            <a:br>
              <a:rPr lang="en-US" altLang="ja-JP" sz="32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ja-JP" altLang="en-US" sz="3200" dirty="0">
                <a:solidFill>
                  <a:schemeClr val="tx1">
                    <a:lumMod val="95000"/>
                  </a:schemeClr>
                </a:solidFill>
              </a:rPr>
              <a:t>・</a:t>
            </a:r>
            <a:r>
              <a:rPr lang="en-US" altLang="ja-JP" sz="3200" dirty="0">
                <a:solidFill>
                  <a:schemeClr val="tx1">
                    <a:lumMod val="95000"/>
                  </a:schemeClr>
                </a:solidFill>
              </a:rPr>
              <a:t>23:00</a:t>
            </a:r>
            <a:r>
              <a:rPr lang="ja-JP" altLang="en-US" sz="3200" dirty="0">
                <a:solidFill>
                  <a:schemeClr val="tx1">
                    <a:lumMod val="95000"/>
                  </a:schemeClr>
                </a:solidFill>
              </a:rPr>
              <a:t>まで開放</a:t>
            </a:r>
            <a:r>
              <a:rPr lang="en-US" altLang="ja-JP" sz="3200" dirty="0">
                <a:solidFill>
                  <a:schemeClr val="tx1">
                    <a:lumMod val="95000"/>
                  </a:schemeClr>
                </a:solidFill>
              </a:rPr>
              <a:t>(</a:t>
            </a:r>
            <a:r>
              <a:rPr lang="ja-JP" altLang="en-US" sz="3200" dirty="0">
                <a:solidFill>
                  <a:schemeClr val="tx1">
                    <a:lumMod val="95000"/>
                  </a:schemeClr>
                </a:solidFill>
              </a:rPr>
              <a:t>ラーモンズ的運用</a:t>
            </a:r>
            <a:r>
              <a:rPr lang="en-US" altLang="ja-JP" sz="3200" dirty="0">
                <a:solidFill>
                  <a:schemeClr val="tx1">
                    <a:lumMod val="95000"/>
                  </a:schemeClr>
                </a:solidFill>
              </a:rPr>
              <a:t>)</a:t>
            </a:r>
            <a:endParaRPr lang="ja-JP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5C6061-88FC-4981-A127-DF7D7EAC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n-US" altLang="ja-JP" smtClean="0"/>
              <a:pPr rtl="0"/>
              <a:t>10</a:t>
            </a:fld>
            <a:endParaRPr lang="ja-JP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DBDDC8C-E87F-B1D3-DEBA-441B07888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03" b="21319"/>
          <a:stretch/>
        </p:blipFill>
        <p:spPr>
          <a:xfrm>
            <a:off x="8958262" y="1202619"/>
            <a:ext cx="2200275" cy="2064456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CA64584-55BF-BBB7-68A4-9B5305539930}"/>
              </a:ext>
            </a:extLst>
          </p:cNvPr>
          <p:cNvSpPr txBox="1"/>
          <p:nvPr/>
        </p:nvSpPr>
        <p:spPr>
          <a:xfrm>
            <a:off x="9229725" y="3358118"/>
            <a:ext cx="2200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↑ラーモンズ入口</a:t>
            </a:r>
          </a:p>
        </p:txBody>
      </p:sp>
    </p:spTree>
    <p:extLst>
      <p:ext uri="{BB962C8B-B14F-4D97-AF65-F5344CB8AC3E}">
        <p14:creationId xmlns:p14="http://schemas.microsoft.com/office/powerpoint/2010/main" val="978570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973FEB8-4A3F-5211-68DE-AEFAA02FC3BA}"/>
              </a:ext>
            </a:extLst>
          </p:cNvPr>
          <p:cNvSpPr/>
          <p:nvPr/>
        </p:nvSpPr>
        <p:spPr>
          <a:xfrm>
            <a:off x="1218035" y="706582"/>
            <a:ext cx="9767455" cy="51954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A0921616-D8A6-D152-A9E9-475E9D1F5E7B}"/>
              </a:ext>
            </a:extLst>
          </p:cNvPr>
          <p:cNvSpPr/>
          <p:nvPr/>
        </p:nvSpPr>
        <p:spPr>
          <a:xfrm>
            <a:off x="1752600" y="1282537"/>
            <a:ext cx="6307622" cy="353330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84720A3E-855C-1310-D861-3AFFB324045C}"/>
              </a:ext>
            </a:extLst>
          </p:cNvPr>
          <p:cNvSpPr/>
          <p:nvPr/>
        </p:nvSpPr>
        <p:spPr>
          <a:xfrm>
            <a:off x="8384753" y="1287789"/>
            <a:ext cx="1599903" cy="42742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E53667D-CA2E-B574-1292-3D4661E19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0146" y="5965122"/>
            <a:ext cx="6612834" cy="672303"/>
          </a:xfrm>
        </p:spPr>
        <p:txBody>
          <a:bodyPr/>
          <a:lstStyle/>
          <a:p>
            <a:pPr rtl="0"/>
            <a:r>
              <a:rPr lang="ja-JP" altLang="en-US" sz="3200" dirty="0"/>
              <a:t>カフェテリア</a:t>
            </a:r>
            <a:r>
              <a:rPr lang="en-US" altLang="ja-JP" sz="3200" dirty="0"/>
              <a:t>1</a:t>
            </a:r>
            <a:r>
              <a:rPr lang="ja-JP" altLang="en-US" sz="3200" dirty="0"/>
              <a:t>階</a:t>
            </a:r>
            <a:endParaRPr lang="ja-JP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8C1925-53AD-55BE-377E-3BA03F7A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7CE569E-9B7C-4CB9-AB80-C0841F922CFF}" type="slidenum">
              <a:rPr lang="en-US" altLang="ja-JP" smtClean="0"/>
              <a:t>11</a:t>
            </a:fld>
            <a:endParaRPr lang="ja-JP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C8E2167-9894-F046-1EFA-C0C8B7EB77AC}"/>
              </a:ext>
            </a:extLst>
          </p:cNvPr>
          <p:cNvSpPr/>
          <p:nvPr/>
        </p:nvSpPr>
        <p:spPr>
          <a:xfrm>
            <a:off x="8126262" y="4595719"/>
            <a:ext cx="1849120" cy="955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レーム 9">
            <a:extLst>
              <a:ext uri="{FF2B5EF4-FFF2-40B4-BE49-F238E27FC236}">
                <a16:creationId xmlns:a16="http://schemas.microsoft.com/office/drawing/2014/main" id="{4759CDDE-8539-A794-1BFC-25116D55B5CD}"/>
              </a:ext>
            </a:extLst>
          </p:cNvPr>
          <p:cNvSpPr/>
          <p:nvPr/>
        </p:nvSpPr>
        <p:spPr>
          <a:xfrm>
            <a:off x="7544596" y="2887292"/>
            <a:ext cx="414288" cy="384399"/>
          </a:xfrm>
          <a:prstGeom prst="fram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フレーム 10">
            <a:extLst>
              <a:ext uri="{FF2B5EF4-FFF2-40B4-BE49-F238E27FC236}">
                <a16:creationId xmlns:a16="http://schemas.microsoft.com/office/drawing/2014/main" id="{E0B3DE11-2E35-A0D2-130A-DB3E03256282}"/>
              </a:ext>
            </a:extLst>
          </p:cNvPr>
          <p:cNvSpPr/>
          <p:nvPr/>
        </p:nvSpPr>
        <p:spPr>
          <a:xfrm>
            <a:off x="5240030" y="2865120"/>
            <a:ext cx="415450" cy="392634"/>
          </a:xfrm>
          <a:prstGeom prst="fram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フレーム 11">
            <a:extLst>
              <a:ext uri="{FF2B5EF4-FFF2-40B4-BE49-F238E27FC236}">
                <a16:creationId xmlns:a16="http://schemas.microsoft.com/office/drawing/2014/main" id="{AF68A748-9048-244E-305F-E8D5C9D2A670}"/>
              </a:ext>
            </a:extLst>
          </p:cNvPr>
          <p:cNvSpPr/>
          <p:nvPr/>
        </p:nvSpPr>
        <p:spPr>
          <a:xfrm>
            <a:off x="2941340" y="2853690"/>
            <a:ext cx="426720" cy="416560"/>
          </a:xfrm>
          <a:prstGeom prst="fram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615D570-63A9-3967-A86C-919C34B973F4}"/>
              </a:ext>
            </a:extLst>
          </p:cNvPr>
          <p:cNvSpPr/>
          <p:nvPr/>
        </p:nvSpPr>
        <p:spPr>
          <a:xfrm>
            <a:off x="9316720" y="1290321"/>
            <a:ext cx="426720" cy="568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3C0E37B-41FE-4FC4-7B11-A43042142D3F}"/>
              </a:ext>
            </a:extLst>
          </p:cNvPr>
          <p:cNvSpPr/>
          <p:nvPr/>
        </p:nvSpPr>
        <p:spPr>
          <a:xfrm>
            <a:off x="9316720" y="2245360"/>
            <a:ext cx="426720" cy="103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F1D9ADE-25CB-0D54-E34B-F7939D828BF3}"/>
              </a:ext>
            </a:extLst>
          </p:cNvPr>
          <p:cNvSpPr/>
          <p:nvPr/>
        </p:nvSpPr>
        <p:spPr>
          <a:xfrm>
            <a:off x="9298190" y="3609408"/>
            <a:ext cx="426720" cy="103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D5CDB5C-E392-70EE-1F56-3DE3D73CC57F}"/>
              </a:ext>
            </a:extLst>
          </p:cNvPr>
          <p:cNvSpPr/>
          <p:nvPr/>
        </p:nvSpPr>
        <p:spPr>
          <a:xfrm>
            <a:off x="8453120" y="1290320"/>
            <a:ext cx="426720" cy="568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4E3D76B-CFBE-8C68-A10E-2D49E2310F12}"/>
              </a:ext>
            </a:extLst>
          </p:cNvPr>
          <p:cNvSpPr/>
          <p:nvPr/>
        </p:nvSpPr>
        <p:spPr>
          <a:xfrm>
            <a:off x="7538720" y="1290320"/>
            <a:ext cx="416560" cy="568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1E0C463-423C-9803-A6F2-C860D76F39C0}"/>
              </a:ext>
            </a:extLst>
          </p:cNvPr>
          <p:cNvSpPr/>
          <p:nvPr/>
        </p:nvSpPr>
        <p:spPr>
          <a:xfrm>
            <a:off x="8453120" y="2270760"/>
            <a:ext cx="426720" cy="103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FF74ABD-9F69-0F36-167B-C04595D05A05}"/>
              </a:ext>
            </a:extLst>
          </p:cNvPr>
          <p:cNvSpPr/>
          <p:nvPr/>
        </p:nvSpPr>
        <p:spPr>
          <a:xfrm>
            <a:off x="8453120" y="3601720"/>
            <a:ext cx="426720" cy="103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5794F7D-E42C-2C19-247E-65A7B7D99387}"/>
              </a:ext>
            </a:extLst>
          </p:cNvPr>
          <p:cNvSpPr/>
          <p:nvPr/>
        </p:nvSpPr>
        <p:spPr>
          <a:xfrm>
            <a:off x="7538720" y="2230120"/>
            <a:ext cx="426720" cy="568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364CE07-1D2F-D68B-8CDA-88843558F1E7}"/>
              </a:ext>
            </a:extLst>
          </p:cNvPr>
          <p:cNvSpPr/>
          <p:nvPr/>
        </p:nvSpPr>
        <p:spPr>
          <a:xfrm>
            <a:off x="7533640" y="3632200"/>
            <a:ext cx="426720" cy="1021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ローチャート: 結合子 21">
            <a:extLst>
              <a:ext uri="{FF2B5EF4-FFF2-40B4-BE49-F238E27FC236}">
                <a16:creationId xmlns:a16="http://schemas.microsoft.com/office/drawing/2014/main" id="{19CC956D-E0E9-65ED-8CDA-3D42D48D3878}"/>
              </a:ext>
            </a:extLst>
          </p:cNvPr>
          <p:cNvSpPr/>
          <p:nvPr/>
        </p:nvSpPr>
        <p:spPr>
          <a:xfrm>
            <a:off x="9286240" y="4922058"/>
            <a:ext cx="457200" cy="4572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ローチャート: 結合子 24">
            <a:extLst>
              <a:ext uri="{FF2B5EF4-FFF2-40B4-BE49-F238E27FC236}">
                <a16:creationId xmlns:a16="http://schemas.microsoft.com/office/drawing/2014/main" id="{9F13843B-505D-C415-33CF-F86EDAFE5214}"/>
              </a:ext>
            </a:extLst>
          </p:cNvPr>
          <p:cNvSpPr/>
          <p:nvPr/>
        </p:nvSpPr>
        <p:spPr>
          <a:xfrm>
            <a:off x="8602980" y="4922058"/>
            <a:ext cx="457200" cy="4572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789EB3B-2090-5D84-2832-34DF9F473307}"/>
              </a:ext>
            </a:extLst>
          </p:cNvPr>
          <p:cNvSpPr/>
          <p:nvPr/>
        </p:nvSpPr>
        <p:spPr>
          <a:xfrm>
            <a:off x="8061960" y="1290319"/>
            <a:ext cx="314960" cy="352552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B799B06-A6BF-B358-A109-4DDDB7E6D882}"/>
              </a:ext>
            </a:extLst>
          </p:cNvPr>
          <p:cNvSpPr/>
          <p:nvPr/>
        </p:nvSpPr>
        <p:spPr>
          <a:xfrm>
            <a:off x="6977292" y="1284085"/>
            <a:ext cx="416560" cy="568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1B0A1B0-5151-DD91-8F9B-2031631C2ACF}"/>
              </a:ext>
            </a:extLst>
          </p:cNvPr>
          <p:cNvSpPr/>
          <p:nvPr/>
        </p:nvSpPr>
        <p:spPr>
          <a:xfrm>
            <a:off x="6715124" y="2267989"/>
            <a:ext cx="437515" cy="103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E3E688B-F8AD-472B-F4DE-BF35D828BB69}"/>
              </a:ext>
            </a:extLst>
          </p:cNvPr>
          <p:cNvSpPr/>
          <p:nvPr/>
        </p:nvSpPr>
        <p:spPr>
          <a:xfrm>
            <a:off x="6715124" y="3632200"/>
            <a:ext cx="437515" cy="103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BB974AB-7D5A-CB91-079D-3D4CA52B2FE3}"/>
              </a:ext>
            </a:extLst>
          </p:cNvPr>
          <p:cNvSpPr/>
          <p:nvPr/>
        </p:nvSpPr>
        <p:spPr>
          <a:xfrm>
            <a:off x="6408967" y="1284325"/>
            <a:ext cx="416560" cy="568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80293D7-7D87-8B2B-0D64-B5E0F13456DA}"/>
              </a:ext>
            </a:extLst>
          </p:cNvPr>
          <p:cNvSpPr/>
          <p:nvPr/>
        </p:nvSpPr>
        <p:spPr>
          <a:xfrm>
            <a:off x="5891528" y="2267988"/>
            <a:ext cx="445135" cy="103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0309E7C-BEC4-854B-81E8-5E1BC5E5A8D5}"/>
              </a:ext>
            </a:extLst>
          </p:cNvPr>
          <p:cNvSpPr/>
          <p:nvPr/>
        </p:nvSpPr>
        <p:spPr>
          <a:xfrm>
            <a:off x="6040113" y="3632200"/>
            <a:ext cx="410222" cy="103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235CFCA-896E-C71B-AE0A-AA9F2EBB4BBF}"/>
              </a:ext>
            </a:extLst>
          </p:cNvPr>
          <p:cNvSpPr/>
          <p:nvPr/>
        </p:nvSpPr>
        <p:spPr>
          <a:xfrm>
            <a:off x="5837803" y="1284085"/>
            <a:ext cx="416560" cy="568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DFA9C3CB-619B-F858-44E0-F19A47D62D5A}"/>
              </a:ext>
            </a:extLst>
          </p:cNvPr>
          <p:cNvSpPr/>
          <p:nvPr/>
        </p:nvSpPr>
        <p:spPr>
          <a:xfrm>
            <a:off x="5258927" y="2230120"/>
            <a:ext cx="406400" cy="568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2B28E47-A4A4-1CEC-8AB4-8E368BADB1CE}"/>
              </a:ext>
            </a:extLst>
          </p:cNvPr>
          <p:cNvSpPr/>
          <p:nvPr/>
        </p:nvSpPr>
        <p:spPr>
          <a:xfrm>
            <a:off x="5369816" y="3637280"/>
            <a:ext cx="426719" cy="103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F82EA0C7-95D8-3A6F-0715-152099A60F0B}"/>
              </a:ext>
            </a:extLst>
          </p:cNvPr>
          <p:cNvSpPr/>
          <p:nvPr/>
        </p:nvSpPr>
        <p:spPr>
          <a:xfrm>
            <a:off x="5246852" y="1284085"/>
            <a:ext cx="416560" cy="568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09D5BF2-E258-3FD0-542B-1A19087D821D}"/>
              </a:ext>
            </a:extLst>
          </p:cNvPr>
          <p:cNvSpPr/>
          <p:nvPr/>
        </p:nvSpPr>
        <p:spPr>
          <a:xfrm>
            <a:off x="4678285" y="1284085"/>
            <a:ext cx="412597" cy="579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B662C4F2-D59B-7474-5FCD-D8F35F951634}"/>
              </a:ext>
            </a:extLst>
          </p:cNvPr>
          <p:cNvSpPr/>
          <p:nvPr/>
        </p:nvSpPr>
        <p:spPr>
          <a:xfrm>
            <a:off x="4600575" y="2267988"/>
            <a:ext cx="412597" cy="1002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DCD63B3-D800-F539-BA7C-C6ED0CC8B0A7}"/>
              </a:ext>
            </a:extLst>
          </p:cNvPr>
          <p:cNvSpPr/>
          <p:nvPr/>
        </p:nvSpPr>
        <p:spPr>
          <a:xfrm>
            <a:off x="4735562" y="3641609"/>
            <a:ext cx="410221" cy="1002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00D6AFB1-3CF0-9C4D-EE88-982956B3F583}"/>
              </a:ext>
            </a:extLst>
          </p:cNvPr>
          <p:cNvSpPr/>
          <p:nvPr/>
        </p:nvSpPr>
        <p:spPr>
          <a:xfrm>
            <a:off x="4139929" y="1282537"/>
            <a:ext cx="412597" cy="558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540FAEA-6206-7C6A-4327-D4D65A425713}"/>
              </a:ext>
            </a:extLst>
          </p:cNvPr>
          <p:cNvSpPr/>
          <p:nvPr/>
        </p:nvSpPr>
        <p:spPr>
          <a:xfrm>
            <a:off x="3838427" y="2262389"/>
            <a:ext cx="415450" cy="1002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FDFC225-18D1-A9CE-9FC3-82DD6B4DB123}"/>
              </a:ext>
            </a:extLst>
          </p:cNvPr>
          <p:cNvSpPr/>
          <p:nvPr/>
        </p:nvSpPr>
        <p:spPr>
          <a:xfrm>
            <a:off x="4127226" y="3671338"/>
            <a:ext cx="412597" cy="1002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5C5BDF3-3277-A2B9-E20B-3736D8B09A92}"/>
              </a:ext>
            </a:extLst>
          </p:cNvPr>
          <p:cNvSpPr/>
          <p:nvPr/>
        </p:nvSpPr>
        <p:spPr>
          <a:xfrm>
            <a:off x="2960071" y="2245360"/>
            <a:ext cx="406400" cy="568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675AEF48-FA4D-76A0-C16C-0C063A4A5598}"/>
              </a:ext>
            </a:extLst>
          </p:cNvPr>
          <p:cNvSpPr/>
          <p:nvPr/>
        </p:nvSpPr>
        <p:spPr>
          <a:xfrm>
            <a:off x="3532874" y="1284085"/>
            <a:ext cx="426720" cy="558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6FABFDED-4259-A7C1-06E9-9EA24C44E4BC}"/>
              </a:ext>
            </a:extLst>
          </p:cNvPr>
          <p:cNvSpPr/>
          <p:nvPr/>
        </p:nvSpPr>
        <p:spPr>
          <a:xfrm>
            <a:off x="3522595" y="3664090"/>
            <a:ext cx="406400" cy="1002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FF9435CD-46B4-1DA9-6934-2CD2A182C3E1}"/>
              </a:ext>
            </a:extLst>
          </p:cNvPr>
          <p:cNvSpPr/>
          <p:nvPr/>
        </p:nvSpPr>
        <p:spPr>
          <a:xfrm>
            <a:off x="2961660" y="3664090"/>
            <a:ext cx="406400" cy="558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260ADB33-3A90-1D92-B6E9-97430A1D297B}"/>
              </a:ext>
            </a:extLst>
          </p:cNvPr>
          <p:cNvSpPr/>
          <p:nvPr/>
        </p:nvSpPr>
        <p:spPr>
          <a:xfrm>
            <a:off x="3000715" y="1271003"/>
            <a:ext cx="406400" cy="558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626968EB-CEA2-7D5A-E689-52D6610CAACB}"/>
              </a:ext>
            </a:extLst>
          </p:cNvPr>
          <p:cNvSpPr/>
          <p:nvPr/>
        </p:nvSpPr>
        <p:spPr>
          <a:xfrm>
            <a:off x="2457244" y="1287788"/>
            <a:ext cx="406400" cy="565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686F824F-724B-510C-F751-CFC26E8AB32F}"/>
              </a:ext>
            </a:extLst>
          </p:cNvPr>
          <p:cNvSpPr/>
          <p:nvPr/>
        </p:nvSpPr>
        <p:spPr>
          <a:xfrm>
            <a:off x="1916958" y="1284085"/>
            <a:ext cx="406400" cy="573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5179C97-0B92-9D63-980D-2C648BEF082A}"/>
              </a:ext>
            </a:extLst>
          </p:cNvPr>
          <p:cNvSpPr txBox="1"/>
          <p:nvPr/>
        </p:nvSpPr>
        <p:spPr>
          <a:xfrm>
            <a:off x="1240135" y="2504597"/>
            <a:ext cx="461665" cy="21080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食事提供スペース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9DAA436-6AD2-3CC2-FF77-CB80E76C8CDA}"/>
              </a:ext>
            </a:extLst>
          </p:cNvPr>
          <p:cNvSpPr txBox="1"/>
          <p:nvPr/>
        </p:nvSpPr>
        <p:spPr>
          <a:xfrm>
            <a:off x="1184255" y="1000125"/>
            <a:ext cx="461665" cy="13573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売店↓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52414EA-61A7-201A-E8F7-A94086189063}"/>
              </a:ext>
            </a:extLst>
          </p:cNvPr>
          <p:cNvSpPr txBox="1"/>
          <p:nvPr/>
        </p:nvSpPr>
        <p:spPr>
          <a:xfrm>
            <a:off x="7978096" y="2031527"/>
            <a:ext cx="461665" cy="13354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ガラスの壁</a:t>
            </a: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EAA987EB-E956-F1D8-5663-F53C055BDA32}"/>
              </a:ext>
            </a:extLst>
          </p:cNvPr>
          <p:cNvSpPr/>
          <p:nvPr/>
        </p:nvSpPr>
        <p:spPr>
          <a:xfrm>
            <a:off x="6040113" y="4815840"/>
            <a:ext cx="1112526" cy="40440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B7F4A97D-5812-E1FD-57DA-289863D882DB}"/>
              </a:ext>
            </a:extLst>
          </p:cNvPr>
          <p:cNvSpPr/>
          <p:nvPr/>
        </p:nvSpPr>
        <p:spPr>
          <a:xfrm>
            <a:off x="1886663" y="3734591"/>
            <a:ext cx="426719" cy="87804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618F90F-C6D6-ECD3-1337-10FFCE66DCC5}"/>
              </a:ext>
            </a:extLst>
          </p:cNvPr>
          <p:cNvSpPr txBox="1"/>
          <p:nvPr/>
        </p:nvSpPr>
        <p:spPr>
          <a:xfrm>
            <a:off x="7573096" y="2934331"/>
            <a:ext cx="374832" cy="3077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柱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E74B531-6A84-C4B4-35A4-C4AC4831D730}"/>
              </a:ext>
            </a:extLst>
          </p:cNvPr>
          <p:cNvSpPr txBox="1"/>
          <p:nvPr/>
        </p:nvSpPr>
        <p:spPr>
          <a:xfrm>
            <a:off x="5258927" y="2919200"/>
            <a:ext cx="366936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柱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9E215CC-DAD1-9155-184B-1663BDB19DBD}"/>
              </a:ext>
            </a:extLst>
          </p:cNvPr>
          <p:cNvSpPr txBox="1"/>
          <p:nvPr/>
        </p:nvSpPr>
        <p:spPr>
          <a:xfrm>
            <a:off x="2982806" y="2900918"/>
            <a:ext cx="360131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柱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CC765E8-7782-8175-AA2C-5B9D07C70712}"/>
              </a:ext>
            </a:extLst>
          </p:cNvPr>
          <p:cNvSpPr txBox="1"/>
          <p:nvPr/>
        </p:nvSpPr>
        <p:spPr>
          <a:xfrm>
            <a:off x="8449830" y="1247595"/>
            <a:ext cx="445250" cy="5817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</a:rPr>
              <a:t>8</a:t>
            </a:r>
            <a:r>
              <a:rPr kumimoji="1" lang="ja-JP" altLang="en-US" sz="1600" dirty="0">
                <a:solidFill>
                  <a:schemeClr val="bg1"/>
                </a:solidFill>
              </a:rPr>
              <a:t>席</a:t>
            </a:r>
            <a:endParaRPr kumimoji="1"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91174167-430F-2682-304E-C59ECB70A577}"/>
              </a:ext>
            </a:extLst>
          </p:cNvPr>
          <p:cNvSpPr txBox="1"/>
          <p:nvPr/>
        </p:nvSpPr>
        <p:spPr>
          <a:xfrm>
            <a:off x="9331960" y="1282635"/>
            <a:ext cx="445250" cy="558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</a:rPr>
              <a:t>8</a:t>
            </a:r>
            <a:r>
              <a:rPr kumimoji="1" lang="ja-JP" altLang="en-US" sz="1600" dirty="0">
                <a:solidFill>
                  <a:schemeClr val="bg1"/>
                </a:solidFill>
              </a:rPr>
              <a:t>席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1FF87AE1-CEDB-E7CD-B21D-13ED8944309C}"/>
              </a:ext>
            </a:extLst>
          </p:cNvPr>
          <p:cNvSpPr txBox="1"/>
          <p:nvPr/>
        </p:nvSpPr>
        <p:spPr>
          <a:xfrm>
            <a:off x="8456905" y="2477657"/>
            <a:ext cx="445250" cy="7043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</a:rPr>
              <a:t>12</a:t>
            </a:r>
            <a:r>
              <a:rPr kumimoji="1" lang="ja-JP" altLang="en-US" sz="1600" dirty="0">
                <a:solidFill>
                  <a:schemeClr val="bg1"/>
                </a:solidFill>
              </a:rPr>
              <a:t>席</a:t>
            </a:r>
            <a:endParaRPr kumimoji="1"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C0CB9273-F837-90E1-83B2-B194905CCCB6}"/>
              </a:ext>
            </a:extLst>
          </p:cNvPr>
          <p:cNvSpPr txBox="1"/>
          <p:nvPr/>
        </p:nvSpPr>
        <p:spPr>
          <a:xfrm>
            <a:off x="9331960" y="2464505"/>
            <a:ext cx="445250" cy="7490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</a:rPr>
              <a:t>12</a:t>
            </a:r>
            <a:r>
              <a:rPr kumimoji="1" lang="ja-JP" altLang="en-US" sz="1600" dirty="0">
                <a:solidFill>
                  <a:schemeClr val="bg1"/>
                </a:solidFill>
              </a:rPr>
              <a:t>席</a:t>
            </a:r>
            <a:endParaRPr kumimoji="1"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59AD4BA-B727-43F3-489B-35D33B988358}"/>
              </a:ext>
            </a:extLst>
          </p:cNvPr>
          <p:cNvSpPr txBox="1"/>
          <p:nvPr/>
        </p:nvSpPr>
        <p:spPr>
          <a:xfrm>
            <a:off x="8449830" y="3818575"/>
            <a:ext cx="445250" cy="7718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</a:rPr>
              <a:t>12</a:t>
            </a:r>
            <a:r>
              <a:rPr kumimoji="1" lang="ja-JP" altLang="en-US" sz="1600" dirty="0">
                <a:solidFill>
                  <a:schemeClr val="bg1"/>
                </a:solidFill>
              </a:rPr>
              <a:t>席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57D213A4-0B19-7C07-6F35-641897581440}"/>
              </a:ext>
            </a:extLst>
          </p:cNvPr>
          <p:cNvSpPr txBox="1"/>
          <p:nvPr/>
        </p:nvSpPr>
        <p:spPr>
          <a:xfrm>
            <a:off x="9298190" y="3837080"/>
            <a:ext cx="445250" cy="688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</a:rPr>
              <a:t>12</a:t>
            </a:r>
            <a:r>
              <a:rPr kumimoji="1" lang="ja-JP" altLang="en-US" sz="1600" dirty="0">
                <a:solidFill>
                  <a:schemeClr val="bg1"/>
                </a:solidFill>
              </a:rPr>
              <a:t>席</a:t>
            </a:r>
            <a:endParaRPr kumimoji="1"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AA2ABCD-5249-5D96-F442-6F36513B9C2C}"/>
              </a:ext>
            </a:extLst>
          </p:cNvPr>
          <p:cNvSpPr txBox="1"/>
          <p:nvPr/>
        </p:nvSpPr>
        <p:spPr>
          <a:xfrm>
            <a:off x="8608955" y="4867826"/>
            <a:ext cx="445250" cy="5634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</a:rPr>
              <a:t>4</a:t>
            </a:r>
            <a:r>
              <a:rPr kumimoji="1" lang="ja-JP" altLang="en-US" sz="1600" dirty="0">
                <a:solidFill>
                  <a:schemeClr val="bg1"/>
                </a:solidFill>
              </a:rPr>
              <a:t>席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ED0C5D60-FFEA-FAFA-9C61-A996C2979B3C}"/>
              </a:ext>
            </a:extLst>
          </p:cNvPr>
          <p:cNvSpPr txBox="1"/>
          <p:nvPr/>
        </p:nvSpPr>
        <p:spPr>
          <a:xfrm>
            <a:off x="9298357" y="4891299"/>
            <a:ext cx="445250" cy="7407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</a:rPr>
              <a:t>4</a:t>
            </a:r>
            <a:r>
              <a:rPr kumimoji="1" lang="ja-JP" altLang="en-US" sz="1600" dirty="0">
                <a:solidFill>
                  <a:schemeClr val="bg1"/>
                </a:solidFill>
              </a:rPr>
              <a:t>席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51F92D3C-F20C-0338-4BFF-CFCEF400E33C}"/>
              </a:ext>
            </a:extLst>
          </p:cNvPr>
          <p:cNvSpPr txBox="1"/>
          <p:nvPr/>
        </p:nvSpPr>
        <p:spPr>
          <a:xfrm>
            <a:off x="6182674" y="4870571"/>
            <a:ext cx="100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自販機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37D1DA0-1BFE-763B-29C7-43578A8FF0CF}"/>
              </a:ext>
            </a:extLst>
          </p:cNvPr>
          <p:cNvSpPr txBox="1"/>
          <p:nvPr/>
        </p:nvSpPr>
        <p:spPr>
          <a:xfrm>
            <a:off x="1882495" y="3840002"/>
            <a:ext cx="430887" cy="7726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券売機</a:t>
            </a:r>
          </a:p>
        </p:txBody>
      </p:sp>
      <p:sp>
        <p:nvSpPr>
          <p:cNvPr id="76" name="矢印: 右 75">
            <a:extLst>
              <a:ext uri="{FF2B5EF4-FFF2-40B4-BE49-F238E27FC236}">
                <a16:creationId xmlns:a16="http://schemas.microsoft.com/office/drawing/2014/main" id="{E7D788EB-1990-F7D6-8B62-B95CF64A1CBD}"/>
              </a:ext>
            </a:extLst>
          </p:cNvPr>
          <p:cNvSpPr/>
          <p:nvPr/>
        </p:nvSpPr>
        <p:spPr>
          <a:xfrm>
            <a:off x="8384753" y="1009677"/>
            <a:ext cx="1596900" cy="218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84823E2-1777-8D9A-F0BF-408B7D2F743A}"/>
              </a:ext>
            </a:extLst>
          </p:cNvPr>
          <p:cNvSpPr txBox="1"/>
          <p:nvPr/>
        </p:nvSpPr>
        <p:spPr>
          <a:xfrm>
            <a:off x="8418973" y="704986"/>
            <a:ext cx="151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学習スペース</a:t>
            </a:r>
          </a:p>
        </p:txBody>
      </p:sp>
      <p:sp>
        <p:nvSpPr>
          <p:cNvPr id="81" name="楕円 80">
            <a:extLst>
              <a:ext uri="{FF2B5EF4-FFF2-40B4-BE49-F238E27FC236}">
                <a16:creationId xmlns:a16="http://schemas.microsoft.com/office/drawing/2014/main" id="{9BCB567B-AE03-42F7-2111-E43B6268A310}"/>
              </a:ext>
            </a:extLst>
          </p:cNvPr>
          <p:cNvSpPr/>
          <p:nvPr/>
        </p:nvSpPr>
        <p:spPr>
          <a:xfrm>
            <a:off x="8825340" y="5558093"/>
            <a:ext cx="733513" cy="32750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1FA4BC48-E2B6-561F-5D2E-A0A99B5A9AA9}"/>
              </a:ext>
            </a:extLst>
          </p:cNvPr>
          <p:cNvSpPr txBox="1"/>
          <p:nvPr/>
        </p:nvSpPr>
        <p:spPr>
          <a:xfrm>
            <a:off x="8910970" y="5574276"/>
            <a:ext cx="817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時計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BA36421C-9BA5-82D3-E052-64625B53128E}"/>
              </a:ext>
            </a:extLst>
          </p:cNvPr>
          <p:cNvSpPr txBox="1"/>
          <p:nvPr/>
        </p:nvSpPr>
        <p:spPr>
          <a:xfrm>
            <a:off x="7988086" y="4222510"/>
            <a:ext cx="430887" cy="593330"/>
          </a:xfrm>
          <a:prstGeom prst="rect">
            <a:avLst/>
          </a:prstGeom>
          <a:solidFill>
            <a:srgbClr val="FFC000"/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入口</a:t>
            </a:r>
            <a:endParaRPr kumimoji="1"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19546E97-8D62-B8E7-95BB-0AB0270BAF11}"/>
              </a:ext>
            </a:extLst>
          </p:cNvPr>
          <p:cNvSpPr txBox="1"/>
          <p:nvPr/>
        </p:nvSpPr>
        <p:spPr>
          <a:xfrm>
            <a:off x="9792400" y="1776363"/>
            <a:ext cx="430887" cy="51032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入口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315D19F6-BCEE-8F5A-A315-0CEC2CBE20DF}"/>
              </a:ext>
            </a:extLst>
          </p:cNvPr>
          <p:cNvSpPr txBox="1"/>
          <p:nvPr/>
        </p:nvSpPr>
        <p:spPr>
          <a:xfrm>
            <a:off x="10228168" y="1074318"/>
            <a:ext cx="400110" cy="19374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オートロック↓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FF68FE78-6BA6-EBD7-D6FE-6D1D39D252B5}"/>
              </a:ext>
            </a:extLst>
          </p:cNvPr>
          <p:cNvSpPr txBox="1"/>
          <p:nvPr/>
        </p:nvSpPr>
        <p:spPr>
          <a:xfrm>
            <a:off x="10154582" y="2749665"/>
            <a:ext cx="66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外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04383730-EFFC-8460-7B6E-4558F0FD1780}"/>
              </a:ext>
            </a:extLst>
          </p:cNvPr>
          <p:cNvSpPr txBox="1"/>
          <p:nvPr/>
        </p:nvSpPr>
        <p:spPr>
          <a:xfrm>
            <a:off x="2261958" y="5087710"/>
            <a:ext cx="4168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カフェテリア　</a:t>
            </a:r>
            <a:r>
              <a:rPr kumimoji="1" lang="en-US" altLang="ja-JP" dirty="0">
                <a:solidFill>
                  <a:schemeClr val="bg1"/>
                </a:solidFill>
              </a:rPr>
              <a:t>8:00~19:00</a:t>
            </a:r>
          </a:p>
          <a:p>
            <a:r>
              <a:rPr kumimoji="1" lang="ja-JP" altLang="en-US" dirty="0">
                <a:solidFill>
                  <a:schemeClr val="bg1"/>
                </a:solidFill>
              </a:rPr>
              <a:t>学習スペース　</a:t>
            </a:r>
            <a:r>
              <a:rPr kumimoji="1" lang="en-US" altLang="ja-JP" dirty="0">
                <a:solidFill>
                  <a:srgbClr val="FF0000"/>
                </a:solidFill>
              </a:rPr>
              <a:t>8:00~23:00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8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>
            <a:extLst>
              <a:ext uri="{FF2B5EF4-FFF2-40B4-BE49-F238E27FC236}">
                <a16:creationId xmlns:a16="http://schemas.microsoft.com/office/drawing/2014/main" id="{D66DAC07-E75A-4734-B2FD-40A29CC0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472" y="1905325"/>
            <a:ext cx="6220692" cy="3462658"/>
          </a:xfrm>
        </p:spPr>
        <p:txBody>
          <a:bodyPr rtlCol="0">
            <a:noAutofit/>
          </a:bodyPr>
          <a:lstStyle/>
          <a:p>
            <a:pPr rtl="0"/>
            <a:r>
              <a:rPr lang="ja-JP" altLang="en-US" sz="7200" dirty="0"/>
              <a:t>期待される効果</a:t>
            </a:r>
            <a:endParaRPr lang="ja-JP" sz="7200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B59987-20C7-44CA-B0D1-D87A45033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165" y="194320"/>
            <a:ext cx="2040835" cy="365125"/>
          </a:xfrm>
        </p:spPr>
        <p:txBody>
          <a:bodyPr rtlCol="0"/>
          <a:lstStyle/>
          <a:p>
            <a:pPr rtl="0"/>
            <a:r>
              <a:rPr lang="ja-JP"/>
              <a:t>20XX/2/1</a:t>
            </a:r>
            <a:endParaRPr lang="ja-JP" dirty="0"/>
          </a:p>
        </p:txBody>
      </p:sp>
      <p:pic>
        <p:nvPicPr>
          <p:cNvPr id="14" name="図プレースホルダー 13" descr="コーヒーにミルクの泡を注いでいるバリスタ">
            <a:extLst>
              <a:ext uri="{FF2B5EF4-FFF2-40B4-BE49-F238E27FC236}">
                <a16:creationId xmlns:a16="http://schemas.microsoft.com/office/drawing/2014/main" id="{971D22D0-EEF4-49B5-9AA4-005141F0ED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5910" y="1"/>
            <a:ext cx="5756090" cy="3960681"/>
          </a:xfrm>
        </p:spPr>
      </p:pic>
      <p:pic>
        <p:nvPicPr>
          <p:cNvPr id="16" name="図プレースホルダー 15" descr="コーヒー豆">
            <a:extLst>
              <a:ext uri="{FF2B5EF4-FFF2-40B4-BE49-F238E27FC236}">
                <a16:creationId xmlns:a16="http://schemas.microsoft.com/office/drawing/2014/main" id="{B5CEF503-B56A-4BFB-9020-F19AB6AEE4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871" y="4949374"/>
            <a:ext cx="5796193" cy="1908627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CAC315-D873-41E8-BB24-C4382A05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n-US" altLang="ja-JP" smtClean="0"/>
              <a:pPr rtl="0"/>
              <a:t>12</a:t>
            </a:fld>
            <a:endParaRPr lang="ja-JP" dirty="0"/>
          </a:p>
        </p:txBody>
      </p:sp>
      <p:sp>
        <p:nvSpPr>
          <p:cNvPr id="58" name="フリーフォーム:図形 57">
            <a:extLst>
              <a:ext uri="{FF2B5EF4-FFF2-40B4-BE49-F238E27FC236}">
                <a16:creationId xmlns:a16="http://schemas.microsoft.com/office/drawing/2014/main" id="{2E15A2B6-8566-44EC-A8C8-8A7296911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74051" y="-22158"/>
            <a:ext cx="5517949" cy="4594156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  <a:gd name="connsiteX0" fmla="*/ 5739463 w 5739463"/>
              <a:gd name="connsiteY0" fmla="*/ 0 h 3960681"/>
              <a:gd name="connsiteX1" fmla="*/ 5739463 w 5739463"/>
              <a:gd name="connsiteY1" fmla="*/ 3463038 h 3960681"/>
              <a:gd name="connsiteX2" fmla="*/ 5541884 w 5739463"/>
              <a:gd name="connsiteY2" fmla="*/ 3561320 h 3960681"/>
              <a:gd name="connsiteX3" fmla="*/ 3463764 w 5739463"/>
              <a:gd name="connsiteY3" fmla="*/ 3940416 h 3960681"/>
              <a:gd name="connsiteX4" fmla="*/ 1589147 w 5739463"/>
              <a:gd name="connsiteY4" fmla="*/ 2854397 h 3960681"/>
              <a:gd name="connsiteX5" fmla="*/ 57762 w 5739463"/>
              <a:gd name="connsiteY5" fmla="*/ 325223 h 3960681"/>
              <a:gd name="connsiteX6" fmla="*/ 268 w 5739463"/>
              <a:gd name="connsiteY6" fmla="*/ 104576 h 3960681"/>
              <a:gd name="connsiteX7" fmla="*/ 79475 w 5739463"/>
              <a:gd name="connsiteY7" fmla="*/ 79214 h 3960681"/>
              <a:gd name="connsiteX0" fmla="*/ 5739195 w 5739195"/>
              <a:gd name="connsiteY0" fmla="*/ 0 h 3960681"/>
              <a:gd name="connsiteX1" fmla="*/ 5739195 w 5739195"/>
              <a:gd name="connsiteY1" fmla="*/ 3463038 h 3960681"/>
              <a:gd name="connsiteX2" fmla="*/ 5541616 w 5739195"/>
              <a:gd name="connsiteY2" fmla="*/ 3561320 h 3960681"/>
              <a:gd name="connsiteX3" fmla="*/ 3463496 w 5739195"/>
              <a:gd name="connsiteY3" fmla="*/ 3940416 h 3960681"/>
              <a:gd name="connsiteX4" fmla="*/ 1588879 w 5739195"/>
              <a:gd name="connsiteY4" fmla="*/ 2854397 h 3960681"/>
              <a:gd name="connsiteX5" fmla="*/ 57494 w 5739195"/>
              <a:gd name="connsiteY5" fmla="*/ 325223 h 3960681"/>
              <a:gd name="connsiteX6" fmla="*/ 0 w 5739195"/>
              <a:gd name="connsiteY6" fmla="*/ 104576 h 3960681"/>
              <a:gd name="connsiteX0" fmla="*/ 5739195 w 5739195"/>
              <a:gd name="connsiteY0" fmla="*/ 3358462 h 3856105"/>
              <a:gd name="connsiteX1" fmla="*/ 5541616 w 5739195"/>
              <a:gd name="connsiteY1" fmla="*/ 3456744 h 3856105"/>
              <a:gd name="connsiteX2" fmla="*/ 3463496 w 5739195"/>
              <a:gd name="connsiteY2" fmla="*/ 3835840 h 3856105"/>
              <a:gd name="connsiteX3" fmla="*/ 1588879 w 5739195"/>
              <a:gd name="connsiteY3" fmla="*/ 2749821 h 3856105"/>
              <a:gd name="connsiteX4" fmla="*/ 57494 w 5739195"/>
              <a:gd name="connsiteY4" fmla="*/ 220647 h 3856105"/>
              <a:gd name="connsiteX5" fmla="*/ 0 w 5739195"/>
              <a:gd name="connsiteY5" fmla="*/ 0 h 3856105"/>
              <a:gd name="connsiteX0" fmla="*/ 5799259 w 5799259"/>
              <a:gd name="connsiteY0" fmla="*/ 3482233 h 3979876"/>
              <a:gd name="connsiteX1" fmla="*/ 5601680 w 5799259"/>
              <a:gd name="connsiteY1" fmla="*/ 3580515 h 3979876"/>
              <a:gd name="connsiteX2" fmla="*/ 3523560 w 5799259"/>
              <a:gd name="connsiteY2" fmla="*/ 3959611 h 3979876"/>
              <a:gd name="connsiteX3" fmla="*/ 1648943 w 5799259"/>
              <a:gd name="connsiteY3" fmla="*/ 2873592 h 3979876"/>
              <a:gd name="connsiteX4" fmla="*/ 117558 w 5799259"/>
              <a:gd name="connsiteY4" fmla="*/ 344418 h 3979876"/>
              <a:gd name="connsiteX5" fmla="*/ 0 w 5799259"/>
              <a:gd name="connsiteY5" fmla="*/ 0 h 397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9259" h="3979876">
                <a:moveTo>
                  <a:pt x="5799259" y="3482233"/>
                </a:moveTo>
                <a:lnTo>
                  <a:pt x="5601680" y="3580515"/>
                </a:lnTo>
                <a:cubicBezTo>
                  <a:pt x="4922508" y="3893723"/>
                  <a:pt x="4146966" y="4035971"/>
                  <a:pt x="3523560" y="3959611"/>
                </a:cubicBezTo>
                <a:cubicBezTo>
                  <a:pt x="2795137" y="3870656"/>
                  <a:pt x="2146179" y="3429872"/>
                  <a:pt x="1648943" y="2873592"/>
                </a:cubicBezTo>
                <a:cubicBezTo>
                  <a:pt x="1321865" y="2507432"/>
                  <a:pt x="420219" y="1339817"/>
                  <a:pt x="117558" y="344418"/>
                </a:cubicBezTo>
                <a:cubicBezTo>
                  <a:pt x="94859" y="269763"/>
                  <a:pt x="15466" y="72306"/>
                  <a:pt x="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dirty="0">
              <a:solidFill>
                <a:prstClr val="white"/>
              </a:solidFill>
              <a:latin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4062141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プレースホルダー 13" descr="テーブルの上の食べ物と一杯のコーヒー">
            <a:extLst>
              <a:ext uri="{FF2B5EF4-FFF2-40B4-BE49-F238E27FC236}">
                <a16:creationId xmlns:a16="http://schemas.microsoft.com/office/drawing/2014/main" id="{10FBFD6C-2018-4E9C-81B3-E1D87B44C5E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7467" y="0"/>
            <a:ext cx="5820494" cy="2302951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F7131B5-FB23-4214-A127-97BF007D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66" y="2148699"/>
            <a:ext cx="10668001" cy="4371108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/>
              <a:t>・飲食が自由→自分のペースで勉強できる</a:t>
            </a:r>
            <a:br>
              <a:rPr lang="en-US" altLang="ja-JP" dirty="0"/>
            </a:br>
            <a:r>
              <a:rPr lang="ja-JP" altLang="en-US" dirty="0"/>
              <a:t>・適度な音で集中を途切れさせない</a:t>
            </a:r>
            <a:br>
              <a:rPr lang="en-US" altLang="ja-JP" dirty="0"/>
            </a:br>
            <a:r>
              <a:rPr lang="ja-JP" altLang="en-US" dirty="0"/>
              <a:t>・「勉強スペース」なので友達も「邪魔すると悪いし</a:t>
            </a:r>
            <a:r>
              <a:rPr lang="en-US" altLang="ja-JP" dirty="0"/>
              <a:t>…</a:t>
            </a:r>
            <a:r>
              <a:rPr lang="ja-JP" altLang="en-US" dirty="0"/>
              <a:t>」と声をかけずに見守ってくれることが期待できる</a:t>
            </a:r>
            <a:br>
              <a:rPr lang="en-US" altLang="ja-JP" dirty="0"/>
            </a:br>
            <a:r>
              <a:rPr lang="ja-JP" altLang="en-US" dirty="0"/>
              <a:t>・カフェテリアそのままの臨場感＆解放感</a:t>
            </a:r>
            <a:endParaRPr lang="ja-JP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119D9E-69D8-4DD7-9731-6089CB4C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n-US" altLang="ja-JP" smtClean="0"/>
              <a:pPr rtl="0"/>
              <a:t>13</a:t>
            </a:fld>
            <a:endParaRPr lang="ja-JP" dirty="0"/>
          </a:p>
        </p:txBody>
      </p:sp>
      <p:sp>
        <p:nvSpPr>
          <p:cNvPr id="16" name="フリーフォーム:図形 15">
            <a:extLst>
              <a:ext uri="{FF2B5EF4-FFF2-40B4-BE49-F238E27FC236}">
                <a16:creationId xmlns:a16="http://schemas.microsoft.com/office/drawing/2014/main" id="{4939FF43-C75B-44F5-821A-7DB97F45D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885154" flipH="1">
            <a:off x="7212605" y="-2526873"/>
            <a:ext cx="3738966" cy="620627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dirty="0">
              <a:solidFill>
                <a:prstClr val="white"/>
              </a:solidFill>
              <a:latin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3077600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プレースホルダー 9" descr="職場のコーヒー マシン">
            <a:extLst>
              <a:ext uri="{FF2B5EF4-FFF2-40B4-BE49-F238E27FC236}">
                <a16:creationId xmlns:a16="http://schemas.microsoft.com/office/drawing/2014/main" id="{72BB3FC2-928F-49D2-BAAE-2C2A055F19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7467" y="0"/>
            <a:ext cx="5820494" cy="2302951"/>
          </a:xfrm>
        </p:spPr>
      </p:pic>
      <p:pic>
        <p:nvPicPr>
          <p:cNvPr id="12" name="図プレースホルダー 11" descr="テーブルの上の食べ物と一杯のコーヒー">
            <a:extLst>
              <a:ext uri="{FF2B5EF4-FFF2-40B4-BE49-F238E27FC236}">
                <a16:creationId xmlns:a16="http://schemas.microsoft.com/office/drawing/2014/main" id="{A2A14B2C-861B-4D89-8E2E-55D212D4AC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6382" y="3048002"/>
            <a:ext cx="4176866" cy="3809998"/>
          </a:xfr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1ACB9B2-2869-4919-8264-DE5ADE14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n-US" altLang="ja-JP" smtClean="0"/>
              <a:pPr rtl="0"/>
              <a:t>14</a:t>
            </a:fld>
            <a:endParaRPr lang="ja-JP" dirty="0"/>
          </a:p>
        </p:txBody>
      </p:sp>
      <p:sp>
        <p:nvSpPr>
          <p:cNvPr id="14" name="フリーフォーム:図形 13​​">
            <a:extLst>
              <a:ext uri="{FF2B5EF4-FFF2-40B4-BE49-F238E27FC236}">
                <a16:creationId xmlns:a16="http://schemas.microsoft.com/office/drawing/2014/main" id="{FEA3BCB6-65D7-413C-9C17-C82003C82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885154" flipH="1">
            <a:off x="7260230" y="-2526873"/>
            <a:ext cx="3738966" cy="620627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dirty="0">
              <a:solidFill>
                <a:prstClr val="white"/>
              </a:solidFill>
              <a:latin typeface="Meiryo UI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BC80F87-AB6D-418B-CBC2-D91789F9F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381" y="1841931"/>
            <a:ext cx="5971309" cy="4419603"/>
          </a:xfrm>
        </p:spPr>
        <p:txBody>
          <a:bodyPr>
            <a:normAutofit/>
          </a:bodyPr>
          <a:lstStyle/>
          <a:p>
            <a:r>
              <a:rPr lang="ja-JP" altLang="en-US" sz="6000" dirty="0"/>
              <a:t>より集中できる</a:t>
            </a:r>
            <a:br>
              <a:rPr lang="en-US" altLang="ja-JP" sz="6000" dirty="0"/>
            </a:br>
            <a:r>
              <a:rPr lang="ja-JP" altLang="en-US" sz="6000" dirty="0"/>
              <a:t>環境へ</a:t>
            </a:r>
            <a:br>
              <a:rPr lang="en-US" altLang="ja-JP" sz="6000" dirty="0"/>
            </a:br>
            <a:r>
              <a:rPr lang="ja-JP" altLang="en-US" sz="6000" dirty="0"/>
              <a:t>パワーアップ！</a:t>
            </a:r>
          </a:p>
        </p:txBody>
      </p:sp>
    </p:spTree>
    <p:extLst>
      <p:ext uri="{BB962C8B-B14F-4D97-AF65-F5344CB8AC3E}">
        <p14:creationId xmlns:p14="http://schemas.microsoft.com/office/powerpoint/2010/main" val="1305412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17124D3B-1715-4E5A-BB52-98DE8D55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309" y="1752590"/>
            <a:ext cx="4886326" cy="1524010"/>
          </a:xfrm>
        </p:spPr>
        <p:txBody>
          <a:bodyPr rtlCol="0">
            <a:noAutofit/>
          </a:bodyPr>
          <a:lstStyle/>
          <a:p>
            <a:pPr rtl="0"/>
            <a:r>
              <a:rPr lang="en-US" altLang="ja-JP" sz="6600" dirty="0"/>
              <a:t>Thank you For</a:t>
            </a:r>
            <a:br>
              <a:rPr lang="en-US" altLang="ja-JP" sz="6600" dirty="0"/>
            </a:br>
            <a:r>
              <a:rPr lang="en-US" altLang="ja-JP" sz="6600" dirty="0"/>
              <a:t>Listening!</a:t>
            </a:r>
            <a:endParaRPr lang="ja-JP" sz="6600" dirty="0"/>
          </a:p>
        </p:txBody>
      </p:sp>
      <p:pic>
        <p:nvPicPr>
          <p:cNvPr id="9" name="図プレースホルダー 8" descr="木製のテーブルの上のコーヒーと水 ">
            <a:extLst>
              <a:ext uri="{FF2B5EF4-FFF2-40B4-BE49-F238E27FC236}">
                <a16:creationId xmlns:a16="http://schemas.microsoft.com/office/drawing/2014/main" id="{A6793210-E409-4229-B0C0-76710EC7F3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762007"/>
            <a:ext cx="5948797" cy="6095979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26AE42-5A86-4D0E-B9C7-17DFAE86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n-US" altLang="ja-JP" smtClean="0"/>
              <a:pPr rtl="0"/>
              <a:t>15</a:t>
            </a:fld>
            <a:endParaRPr lang="ja-JP" dirty="0"/>
          </a:p>
        </p:txBody>
      </p:sp>
      <p:sp>
        <p:nvSpPr>
          <p:cNvPr id="11" name="フリーフォーム:図形 10">
            <a:extLst>
              <a:ext uri="{FF2B5EF4-FFF2-40B4-BE49-F238E27FC236}">
                <a16:creationId xmlns:a16="http://schemas.microsoft.com/office/drawing/2014/main" id="{BE4F2156-6613-4004-9B59-5568A455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dirty="0">
              <a:solidFill>
                <a:prstClr val="white"/>
              </a:solidFill>
              <a:latin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346216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ABF2EF1B-CCB2-40E8-AB44-5AFEA615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52905"/>
            <a:ext cx="5334000" cy="152400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6000" dirty="0"/>
              <a:t>流れ</a:t>
            </a:r>
            <a:endParaRPr lang="ja-JP" sz="6000" dirty="0"/>
          </a:p>
        </p:txBody>
      </p:sp>
      <p:pic>
        <p:nvPicPr>
          <p:cNvPr id="9" name="図プレースホルダー 8" descr="職場のコーヒー マシン">
            <a:extLst>
              <a:ext uri="{FF2B5EF4-FFF2-40B4-BE49-F238E27FC236}">
                <a16:creationId xmlns:a16="http://schemas.microsoft.com/office/drawing/2014/main" id="{E34F2790-963F-4737-9DB8-67C3899EF6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5578823" cy="6028256"/>
          </a:xfrm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585A4C3-EB2E-41D1-8420-7251814A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70364"/>
            <a:ext cx="5334000" cy="3810001"/>
          </a:xfrm>
        </p:spPr>
        <p:txBody>
          <a:bodyPr rtlCol="0"/>
          <a:lstStyle/>
          <a:p>
            <a:pPr rtl="0"/>
            <a:r>
              <a:rPr lang="ja-JP" altLang="en-US" sz="4000" dirty="0"/>
              <a:t>・現状</a:t>
            </a:r>
            <a:endParaRPr lang="ja-JP" sz="4000" dirty="0"/>
          </a:p>
          <a:p>
            <a:pPr rtl="0"/>
            <a:r>
              <a:rPr lang="ja-JP" altLang="en-US" sz="4000" dirty="0"/>
              <a:t>・課題</a:t>
            </a:r>
            <a:endParaRPr lang="ja-JP" sz="4000" dirty="0"/>
          </a:p>
          <a:p>
            <a:pPr rtl="0"/>
            <a:r>
              <a:rPr lang="ja-JP" altLang="en-US" sz="4000" dirty="0"/>
              <a:t>・コンセプト</a:t>
            </a:r>
            <a:endParaRPr lang="ja-JP" sz="4000" dirty="0"/>
          </a:p>
          <a:p>
            <a:pPr rtl="0"/>
            <a:r>
              <a:rPr lang="ja-JP" altLang="en-US" sz="4000" dirty="0"/>
              <a:t>・プロダクト</a:t>
            </a:r>
            <a:endParaRPr lang="ja-JP" sz="4000" dirty="0"/>
          </a:p>
          <a:p>
            <a:pPr rtl="0"/>
            <a:r>
              <a:rPr lang="ja-JP" altLang="en-US" sz="4000" dirty="0"/>
              <a:t>・期待される効果</a:t>
            </a:r>
            <a:endParaRPr lang="ja-JP" sz="4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745D60-F862-41F6-9EF8-EA972E72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n-US" altLang="ja-JP" smtClean="0"/>
              <a:pPr rtl="0"/>
              <a:t>2</a:t>
            </a:fld>
            <a:endParaRPr lang="ja-JP" dirty="0"/>
          </a:p>
        </p:txBody>
      </p:sp>
      <p:sp>
        <p:nvSpPr>
          <p:cNvPr id="11" name="フリーフォーム:図形 10">
            <a:extLst>
              <a:ext uri="{FF2B5EF4-FFF2-40B4-BE49-F238E27FC236}">
                <a16:creationId xmlns:a16="http://schemas.microsoft.com/office/drawing/2014/main" id="{886CC949-024C-450A-92AD-EF1695756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ja-JP" dirty="0">
              <a:solidFill>
                <a:prstClr val="white"/>
              </a:solidFill>
              <a:latin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130665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1B544876-723D-4D03-A88B-95451971C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5468" y="3126110"/>
            <a:ext cx="3810000" cy="228600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7200" dirty="0"/>
              <a:t>現状</a:t>
            </a:r>
            <a:endParaRPr lang="ja-JP" sz="7200" dirty="0"/>
          </a:p>
        </p:txBody>
      </p:sp>
      <p:pic>
        <p:nvPicPr>
          <p:cNvPr id="18" name="図プレースホルダー 17" descr="木製のテーブルの上のコーヒーと水 ">
            <a:extLst>
              <a:ext uri="{FF2B5EF4-FFF2-40B4-BE49-F238E27FC236}">
                <a16:creationId xmlns:a16="http://schemas.microsoft.com/office/drawing/2014/main" id="{C9C7ADB3-E944-4AEF-8DD1-73B56BC370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2915897" cy="3150803"/>
          </a:xfrm>
        </p:spPr>
      </p:pic>
      <p:pic>
        <p:nvPicPr>
          <p:cNvPr id="20" name="図プレースホルダー 19" descr="テーブルの上の食べ物と一杯のコーヒー">
            <a:extLst>
              <a:ext uri="{FF2B5EF4-FFF2-40B4-BE49-F238E27FC236}">
                <a16:creationId xmlns:a16="http://schemas.microsoft.com/office/drawing/2014/main" id="{5F2F1E05-E671-4833-BADB-C56DF973DF3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4588" y="0"/>
            <a:ext cx="5820494" cy="2008700"/>
          </a:xfrm>
        </p:spPr>
      </p:pic>
      <p:pic>
        <p:nvPicPr>
          <p:cNvPr id="31" name="図プレースホルダー 30" descr="青いカップの中のテーブルの上にある 2 杯のコーヒー&#10;">
            <a:extLst>
              <a:ext uri="{FF2B5EF4-FFF2-40B4-BE49-F238E27FC236}">
                <a16:creationId xmlns:a16="http://schemas.microsoft.com/office/drawing/2014/main" id="{53F9FDB5-72E7-4D0B-A38F-09E41BCE4C9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134141"/>
            <a:ext cx="4548543" cy="3723859"/>
          </a:xfrm>
        </p:spPr>
      </p:pic>
      <p:pic>
        <p:nvPicPr>
          <p:cNvPr id="33" name="図プレースホルダー 32" descr="コーヒー豆">
            <a:extLst>
              <a:ext uri="{FF2B5EF4-FFF2-40B4-BE49-F238E27FC236}">
                <a16:creationId xmlns:a16="http://schemas.microsoft.com/office/drawing/2014/main" id="{EFE4CD54-D756-430F-89FF-C9852B3EEA1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9048" y="314073"/>
            <a:ext cx="2302952" cy="5820494"/>
          </a:xfrm>
        </p:spPr>
      </p:pic>
      <p:sp>
        <p:nvSpPr>
          <p:cNvPr id="35" name="フリーフォーム:図形 34">
            <a:extLst>
              <a:ext uri="{FF2B5EF4-FFF2-40B4-BE49-F238E27FC236}">
                <a16:creationId xmlns:a16="http://schemas.microsoft.com/office/drawing/2014/main" id="{65382DAA-15DD-4A11-ABC7-27950E2B8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0" y="3234590"/>
            <a:ext cx="4819650" cy="3623786"/>
          </a:xfrm>
          <a:custGeom>
            <a:avLst/>
            <a:gdLst>
              <a:gd name="connsiteX0" fmla="*/ 520805 w 4496214"/>
              <a:gd name="connsiteY0" fmla="*/ 0 h 4712444"/>
              <a:gd name="connsiteX1" fmla="*/ 4496214 w 4496214"/>
              <a:gd name="connsiteY1" fmla="*/ 0 h 4712444"/>
              <a:gd name="connsiteX2" fmla="*/ 4496214 w 4496214"/>
              <a:gd name="connsiteY2" fmla="*/ 2870874 h 4712444"/>
              <a:gd name="connsiteX3" fmla="*/ 4327504 w 4496214"/>
              <a:gd name="connsiteY3" fmla="*/ 2986301 h 4712444"/>
              <a:gd name="connsiteX4" fmla="*/ 4128523 w 4496214"/>
              <a:gd name="connsiteY4" fmla="*/ 3121316 h 4712444"/>
              <a:gd name="connsiteX5" fmla="*/ 1946719 w 4496214"/>
              <a:gd name="connsiteY5" fmla="*/ 4514203 h 4712444"/>
              <a:gd name="connsiteX6" fmla="*/ 393090 w 4496214"/>
              <a:gd name="connsiteY6" fmla="*/ 4234003 h 4712444"/>
              <a:gd name="connsiteX7" fmla="*/ 62 w 4496214"/>
              <a:gd name="connsiteY7" fmla="*/ 2727368 h 4712444"/>
              <a:gd name="connsiteX8" fmla="*/ 513680 w 4496214"/>
              <a:gd name="connsiteY8" fmla="*/ 17175 h 4712444"/>
              <a:gd name="connsiteX0" fmla="*/ 4496214 w 4496214"/>
              <a:gd name="connsiteY0" fmla="*/ 0 h 4712444"/>
              <a:gd name="connsiteX1" fmla="*/ 4496214 w 4496214"/>
              <a:gd name="connsiteY1" fmla="*/ 2870874 h 4712444"/>
              <a:gd name="connsiteX2" fmla="*/ 4327504 w 4496214"/>
              <a:gd name="connsiteY2" fmla="*/ 2986301 h 4712444"/>
              <a:gd name="connsiteX3" fmla="*/ 4128523 w 4496214"/>
              <a:gd name="connsiteY3" fmla="*/ 3121316 h 4712444"/>
              <a:gd name="connsiteX4" fmla="*/ 1946719 w 4496214"/>
              <a:gd name="connsiteY4" fmla="*/ 4514203 h 4712444"/>
              <a:gd name="connsiteX5" fmla="*/ 393090 w 4496214"/>
              <a:gd name="connsiteY5" fmla="*/ 4234003 h 4712444"/>
              <a:gd name="connsiteX6" fmla="*/ 62 w 4496214"/>
              <a:gd name="connsiteY6" fmla="*/ 2727368 h 4712444"/>
              <a:gd name="connsiteX7" fmla="*/ 513680 w 4496214"/>
              <a:gd name="connsiteY7" fmla="*/ 17175 h 4712444"/>
              <a:gd name="connsiteX8" fmla="*/ 610729 w 4496214"/>
              <a:gd name="connsiteY8" fmla="*/ 94249 h 4712444"/>
              <a:gd name="connsiteX0" fmla="*/ 4496214 w 4496214"/>
              <a:gd name="connsiteY0" fmla="*/ 2853983 h 4695553"/>
              <a:gd name="connsiteX1" fmla="*/ 4327504 w 4496214"/>
              <a:gd name="connsiteY1" fmla="*/ 2969410 h 4695553"/>
              <a:gd name="connsiteX2" fmla="*/ 4128523 w 4496214"/>
              <a:gd name="connsiteY2" fmla="*/ 3104425 h 4695553"/>
              <a:gd name="connsiteX3" fmla="*/ 1946719 w 4496214"/>
              <a:gd name="connsiteY3" fmla="*/ 4497312 h 4695553"/>
              <a:gd name="connsiteX4" fmla="*/ 393090 w 4496214"/>
              <a:gd name="connsiteY4" fmla="*/ 4217112 h 4695553"/>
              <a:gd name="connsiteX5" fmla="*/ 62 w 4496214"/>
              <a:gd name="connsiteY5" fmla="*/ 2710477 h 4695553"/>
              <a:gd name="connsiteX6" fmla="*/ 513680 w 4496214"/>
              <a:gd name="connsiteY6" fmla="*/ 284 h 4695553"/>
              <a:gd name="connsiteX7" fmla="*/ 610729 w 4496214"/>
              <a:gd name="connsiteY7" fmla="*/ 77358 h 4695553"/>
              <a:gd name="connsiteX0" fmla="*/ 4496214 w 4496214"/>
              <a:gd name="connsiteY0" fmla="*/ 2853699 h 4695269"/>
              <a:gd name="connsiteX1" fmla="*/ 4327504 w 4496214"/>
              <a:gd name="connsiteY1" fmla="*/ 2969126 h 4695269"/>
              <a:gd name="connsiteX2" fmla="*/ 4128523 w 4496214"/>
              <a:gd name="connsiteY2" fmla="*/ 3104141 h 4695269"/>
              <a:gd name="connsiteX3" fmla="*/ 1946719 w 4496214"/>
              <a:gd name="connsiteY3" fmla="*/ 4497028 h 4695269"/>
              <a:gd name="connsiteX4" fmla="*/ 393090 w 4496214"/>
              <a:gd name="connsiteY4" fmla="*/ 4216828 h 4695269"/>
              <a:gd name="connsiteX5" fmla="*/ 62 w 4496214"/>
              <a:gd name="connsiteY5" fmla="*/ 2710193 h 4695269"/>
              <a:gd name="connsiteX6" fmla="*/ 513680 w 4496214"/>
              <a:gd name="connsiteY6" fmla="*/ 0 h 469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6214" h="4695269">
                <a:moveTo>
                  <a:pt x="4496214" y="2853699"/>
                </a:moveTo>
                <a:lnTo>
                  <a:pt x="4327504" y="2969126"/>
                </a:lnTo>
                <a:lnTo>
                  <a:pt x="4128523" y="3104141"/>
                </a:lnTo>
                <a:cubicBezTo>
                  <a:pt x="3416510" y="3596007"/>
                  <a:pt x="2702940" y="4086860"/>
                  <a:pt x="1946719" y="4497028"/>
                </a:cubicBezTo>
                <a:cubicBezTo>
                  <a:pt x="1506382" y="4736123"/>
                  <a:pt x="872113" y="4874226"/>
                  <a:pt x="393090" y="4216828"/>
                </a:cubicBezTo>
                <a:cubicBezTo>
                  <a:pt x="73281" y="3777627"/>
                  <a:pt x="-2478" y="3192354"/>
                  <a:pt x="62" y="2710193"/>
                </a:cubicBezTo>
                <a:cubicBezTo>
                  <a:pt x="5227" y="1733619"/>
                  <a:pt x="200135" y="801687"/>
                  <a:pt x="51368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dirty="0">
              <a:solidFill>
                <a:prstClr val="white"/>
              </a:solidFill>
              <a:latin typeface="Meiryo UI"/>
            </a:endParaRPr>
          </a:p>
        </p:txBody>
      </p:sp>
      <p:sp>
        <p:nvSpPr>
          <p:cNvPr id="37" name="フリーフォーム:図形 36">
            <a:extLst>
              <a:ext uri="{FF2B5EF4-FFF2-40B4-BE49-F238E27FC236}">
                <a16:creationId xmlns:a16="http://schemas.microsoft.com/office/drawing/2014/main" id="{690DDA71-E11D-4244-961C-4343C23F5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 flipV="1">
            <a:off x="-2411" y="0"/>
            <a:ext cx="2981385" cy="3186211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ja-JP" dirty="0">
              <a:solidFill>
                <a:prstClr val="white"/>
              </a:solidFill>
              <a:latin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125572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04ABDAF7-BFCA-4B52-805A-736887EB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7200" dirty="0"/>
              <a:t>ユーザーのニーズ</a:t>
            </a:r>
            <a:endParaRPr lang="ja-JP" sz="7200" dirty="0"/>
          </a:p>
        </p:txBody>
      </p:sp>
      <p:sp>
        <p:nvSpPr>
          <p:cNvPr id="22" name="スライド番号プレースホルダー 21">
            <a:extLst>
              <a:ext uri="{FF2B5EF4-FFF2-40B4-BE49-F238E27FC236}">
                <a16:creationId xmlns:a16="http://schemas.microsoft.com/office/drawing/2014/main" id="{71E0E5CE-236B-487E-AC72-58779AC3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n-US" altLang="ja-JP" smtClean="0"/>
              <a:pPr rtl="0"/>
              <a:t>4</a:t>
            </a:fld>
            <a:endParaRPr 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2A769D-FDEF-2CAE-020F-D96BB238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2488555"/>
            <a:ext cx="10495280" cy="3686648"/>
          </a:xfrm>
        </p:spPr>
        <p:txBody>
          <a:bodyPr>
            <a:normAutofit/>
          </a:bodyPr>
          <a:lstStyle/>
          <a:p>
            <a:r>
              <a:rPr lang="ja-JP" altLang="en-US" sz="5400" dirty="0"/>
              <a:t>・広い机がある方がいい</a:t>
            </a:r>
            <a:endParaRPr lang="en-US" altLang="ja-JP" sz="5400" dirty="0"/>
          </a:p>
          <a:p>
            <a:r>
              <a:rPr lang="ja-JP" altLang="en-US" sz="5400" dirty="0"/>
              <a:t>・多少の人目がある方がいい</a:t>
            </a:r>
            <a:endParaRPr lang="en-US" altLang="ja-JP" sz="5400" dirty="0"/>
          </a:p>
          <a:p>
            <a:r>
              <a:rPr lang="ja-JP" altLang="en-US" sz="5400" dirty="0"/>
              <a:t>・ラジオがある方がいい</a:t>
            </a:r>
            <a:endParaRPr lang="en-US" altLang="ja-JP" sz="5400" dirty="0"/>
          </a:p>
        </p:txBody>
      </p:sp>
    </p:spTree>
    <p:extLst>
      <p:ext uri="{BB962C8B-B14F-4D97-AF65-F5344CB8AC3E}">
        <p14:creationId xmlns:p14="http://schemas.microsoft.com/office/powerpoint/2010/main" val="188381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プレースホルダー 13" descr="テーブルの上の食べ物と一杯のコーヒー">
            <a:extLst>
              <a:ext uri="{FF2B5EF4-FFF2-40B4-BE49-F238E27FC236}">
                <a16:creationId xmlns:a16="http://schemas.microsoft.com/office/drawing/2014/main" id="{10FBFD6C-2018-4E9C-81B3-E1D87B44C5E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7467" y="0"/>
            <a:ext cx="5820494" cy="2302951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F7131B5-FB23-4214-A127-97BF007D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67" y="1606982"/>
            <a:ext cx="10668000" cy="152400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7200" dirty="0"/>
              <a:t>潜在的ニーズ</a:t>
            </a:r>
            <a:endParaRPr lang="ja-JP" sz="7200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119D9E-69D8-4DD7-9731-6089CB4C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n-US" altLang="ja-JP" smtClean="0"/>
              <a:pPr rtl="0"/>
              <a:t>5</a:t>
            </a:fld>
            <a:endParaRPr lang="ja-JP" dirty="0"/>
          </a:p>
        </p:txBody>
      </p:sp>
      <p:sp>
        <p:nvSpPr>
          <p:cNvPr id="16" name="フリーフォーム:図形 15">
            <a:extLst>
              <a:ext uri="{FF2B5EF4-FFF2-40B4-BE49-F238E27FC236}">
                <a16:creationId xmlns:a16="http://schemas.microsoft.com/office/drawing/2014/main" id="{4939FF43-C75B-44F5-821A-7DB97F45D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885154" flipH="1">
            <a:off x="7212605" y="-2526873"/>
            <a:ext cx="3738966" cy="620627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dirty="0">
              <a:solidFill>
                <a:prstClr val="white"/>
              </a:solidFill>
              <a:latin typeface="Meiryo UI"/>
            </a:endParaRPr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A724B2A1-6879-12BE-4BF4-939569944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999" y="3468805"/>
            <a:ext cx="10231582" cy="3590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5400" dirty="0"/>
              <a:t>・適度な緊張感が欲しい</a:t>
            </a:r>
            <a:endParaRPr lang="en-US" altLang="ja-JP" sz="5400" dirty="0"/>
          </a:p>
          <a:p>
            <a:pPr marL="0" indent="0">
              <a:buNone/>
            </a:pPr>
            <a:r>
              <a:rPr lang="ja-JP" altLang="en-US" sz="5400" dirty="0"/>
              <a:t>・解放感が欲しい</a:t>
            </a:r>
          </a:p>
        </p:txBody>
      </p:sp>
    </p:spTree>
    <p:extLst>
      <p:ext uri="{BB962C8B-B14F-4D97-AF65-F5344CB8AC3E}">
        <p14:creationId xmlns:p14="http://schemas.microsoft.com/office/powerpoint/2010/main" val="251895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C9A76E37-1467-4F0D-927C-AEC0E284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32083"/>
            <a:ext cx="4572000" cy="152400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7200" dirty="0"/>
              <a:t>課題</a:t>
            </a:r>
            <a:endParaRPr lang="ja-JP" sz="7200" dirty="0"/>
          </a:p>
        </p:txBody>
      </p:sp>
      <p:pic>
        <p:nvPicPr>
          <p:cNvPr id="11" name="図プレースホルダー 10" descr="異なる、いくつかの、さまざまな食べ物の写真">
            <a:extLst>
              <a:ext uri="{FF2B5EF4-FFF2-40B4-BE49-F238E27FC236}">
                <a16:creationId xmlns:a16="http://schemas.microsoft.com/office/drawing/2014/main" id="{AF040032-2C50-4A91-A8A9-750A9E1CA9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48939"/>
            <a:ext cx="1588691" cy="5824901"/>
          </a:xfrm>
        </p:spPr>
      </p:pic>
      <p:pic>
        <p:nvPicPr>
          <p:cNvPr id="13" name="図プレースホルダー 12" descr="木製のテーブルの上のコーヒーと水 ">
            <a:extLst>
              <a:ext uri="{FF2B5EF4-FFF2-40B4-BE49-F238E27FC236}">
                <a16:creationId xmlns:a16="http://schemas.microsoft.com/office/drawing/2014/main" id="{730189FF-93BC-4663-B776-E572DC6C0E4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7466" y="0"/>
            <a:ext cx="5820495" cy="2302951"/>
          </a:xfrm>
        </p:spPr>
      </p:pic>
      <p:pic>
        <p:nvPicPr>
          <p:cNvPr id="15" name="図プレースホルダー 14" descr="テーブルの上の食べ物と一杯のコーヒー">
            <a:extLst>
              <a:ext uri="{FF2B5EF4-FFF2-40B4-BE49-F238E27FC236}">
                <a16:creationId xmlns:a16="http://schemas.microsoft.com/office/drawing/2014/main" id="{DDD35196-C0A0-4FF6-885D-696DD859D7A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1955" y="3048002"/>
            <a:ext cx="4230047" cy="3809998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54CFD6-7409-4287-B008-E6E9200E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n-US" altLang="ja-JP" smtClean="0"/>
              <a:pPr rtl="0"/>
              <a:t>6</a:t>
            </a:fld>
            <a:endParaRPr lang="ja-JP" dirty="0"/>
          </a:p>
        </p:txBody>
      </p:sp>
      <p:sp>
        <p:nvSpPr>
          <p:cNvPr id="19" name="フリーフォーム:図形 18">
            <a:extLst>
              <a:ext uri="{FF2B5EF4-FFF2-40B4-BE49-F238E27FC236}">
                <a16:creationId xmlns:a16="http://schemas.microsoft.com/office/drawing/2014/main" id="{4A837396-9198-4DFD-BAAD-EF9260C96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885154" flipH="1">
            <a:off x="7164734" y="-2511844"/>
            <a:ext cx="3825181" cy="624345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dirty="0">
              <a:solidFill>
                <a:prstClr val="white"/>
              </a:solidFill>
              <a:latin typeface="Meiryo UI"/>
            </a:endParaRP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C869420C-9401-B84D-2EEA-698FAA77A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z="5400" dirty="0"/>
              <a:t>適度な緊張感と解放感を得るにはどうしたらよいか</a:t>
            </a:r>
          </a:p>
        </p:txBody>
      </p:sp>
    </p:spTree>
    <p:extLst>
      <p:ext uri="{BB962C8B-B14F-4D97-AF65-F5344CB8AC3E}">
        <p14:creationId xmlns:p14="http://schemas.microsoft.com/office/powerpoint/2010/main" val="4209107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>
            <a:extLst>
              <a:ext uri="{FF2B5EF4-FFF2-40B4-BE49-F238E27FC236}">
                <a16:creationId xmlns:a16="http://schemas.microsoft.com/office/drawing/2014/main" id="{D66DAC07-E75A-4734-B2FD-40A29CC0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72" y="1697671"/>
            <a:ext cx="6220692" cy="3462658"/>
          </a:xfrm>
        </p:spPr>
        <p:txBody>
          <a:bodyPr rtlCol="0">
            <a:noAutofit/>
          </a:bodyPr>
          <a:lstStyle/>
          <a:p>
            <a:pPr rtl="0"/>
            <a:r>
              <a:rPr lang="ja-JP" altLang="en-US" sz="7200" dirty="0"/>
              <a:t>コンセプト</a:t>
            </a:r>
            <a:endParaRPr lang="ja-JP" sz="7200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B59987-20C7-44CA-B0D1-D87A45033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165" y="194320"/>
            <a:ext cx="2040835" cy="365125"/>
          </a:xfrm>
        </p:spPr>
        <p:txBody>
          <a:bodyPr rtlCol="0"/>
          <a:lstStyle/>
          <a:p>
            <a:pPr rtl="0"/>
            <a:r>
              <a:rPr lang="ja-JP"/>
              <a:t>20XX/2/1</a:t>
            </a:r>
            <a:endParaRPr lang="ja-JP" dirty="0"/>
          </a:p>
        </p:txBody>
      </p:sp>
      <p:pic>
        <p:nvPicPr>
          <p:cNvPr id="14" name="図プレースホルダー 13" descr="コーヒーにミルクの泡を注いでいるバリスタ">
            <a:extLst>
              <a:ext uri="{FF2B5EF4-FFF2-40B4-BE49-F238E27FC236}">
                <a16:creationId xmlns:a16="http://schemas.microsoft.com/office/drawing/2014/main" id="{971D22D0-EEF4-49B5-9AA4-005141F0ED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5910" y="1"/>
            <a:ext cx="5756090" cy="3960681"/>
          </a:xfrm>
        </p:spPr>
      </p:pic>
      <p:pic>
        <p:nvPicPr>
          <p:cNvPr id="16" name="図プレースホルダー 15" descr="コーヒー豆">
            <a:extLst>
              <a:ext uri="{FF2B5EF4-FFF2-40B4-BE49-F238E27FC236}">
                <a16:creationId xmlns:a16="http://schemas.microsoft.com/office/drawing/2014/main" id="{B5CEF503-B56A-4BFB-9020-F19AB6AEE4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871" y="4949374"/>
            <a:ext cx="5796193" cy="1908627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CAC315-D873-41E8-BB24-C4382A05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n-US" altLang="ja-JP" smtClean="0"/>
              <a:pPr rtl="0"/>
              <a:t>7</a:t>
            </a:fld>
            <a:endParaRPr lang="ja-JP" dirty="0"/>
          </a:p>
        </p:txBody>
      </p:sp>
      <p:sp>
        <p:nvSpPr>
          <p:cNvPr id="58" name="フリーフォーム:図形 57">
            <a:extLst>
              <a:ext uri="{FF2B5EF4-FFF2-40B4-BE49-F238E27FC236}">
                <a16:creationId xmlns:a16="http://schemas.microsoft.com/office/drawing/2014/main" id="{2E15A2B6-8566-44EC-A8C8-8A7296911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74051" y="-22158"/>
            <a:ext cx="5517949" cy="4594156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  <a:gd name="connsiteX0" fmla="*/ 5739463 w 5739463"/>
              <a:gd name="connsiteY0" fmla="*/ 0 h 3960681"/>
              <a:gd name="connsiteX1" fmla="*/ 5739463 w 5739463"/>
              <a:gd name="connsiteY1" fmla="*/ 3463038 h 3960681"/>
              <a:gd name="connsiteX2" fmla="*/ 5541884 w 5739463"/>
              <a:gd name="connsiteY2" fmla="*/ 3561320 h 3960681"/>
              <a:gd name="connsiteX3" fmla="*/ 3463764 w 5739463"/>
              <a:gd name="connsiteY3" fmla="*/ 3940416 h 3960681"/>
              <a:gd name="connsiteX4" fmla="*/ 1589147 w 5739463"/>
              <a:gd name="connsiteY4" fmla="*/ 2854397 h 3960681"/>
              <a:gd name="connsiteX5" fmla="*/ 57762 w 5739463"/>
              <a:gd name="connsiteY5" fmla="*/ 325223 h 3960681"/>
              <a:gd name="connsiteX6" fmla="*/ 268 w 5739463"/>
              <a:gd name="connsiteY6" fmla="*/ 104576 h 3960681"/>
              <a:gd name="connsiteX7" fmla="*/ 79475 w 5739463"/>
              <a:gd name="connsiteY7" fmla="*/ 79214 h 3960681"/>
              <a:gd name="connsiteX0" fmla="*/ 5739195 w 5739195"/>
              <a:gd name="connsiteY0" fmla="*/ 0 h 3960681"/>
              <a:gd name="connsiteX1" fmla="*/ 5739195 w 5739195"/>
              <a:gd name="connsiteY1" fmla="*/ 3463038 h 3960681"/>
              <a:gd name="connsiteX2" fmla="*/ 5541616 w 5739195"/>
              <a:gd name="connsiteY2" fmla="*/ 3561320 h 3960681"/>
              <a:gd name="connsiteX3" fmla="*/ 3463496 w 5739195"/>
              <a:gd name="connsiteY3" fmla="*/ 3940416 h 3960681"/>
              <a:gd name="connsiteX4" fmla="*/ 1588879 w 5739195"/>
              <a:gd name="connsiteY4" fmla="*/ 2854397 h 3960681"/>
              <a:gd name="connsiteX5" fmla="*/ 57494 w 5739195"/>
              <a:gd name="connsiteY5" fmla="*/ 325223 h 3960681"/>
              <a:gd name="connsiteX6" fmla="*/ 0 w 5739195"/>
              <a:gd name="connsiteY6" fmla="*/ 104576 h 3960681"/>
              <a:gd name="connsiteX0" fmla="*/ 5739195 w 5739195"/>
              <a:gd name="connsiteY0" fmla="*/ 3358462 h 3856105"/>
              <a:gd name="connsiteX1" fmla="*/ 5541616 w 5739195"/>
              <a:gd name="connsiteY1" fmla="*/ 3456744 h 3856105"/>
              <a:gd name="connsiteX2" fmla="*/ 3463496 w 5739195"/>
              <a:gd name="connsiteY2" fmla="*/ 3835840 h 3856105"/>
              <a:gd name="connsiteX3" fmla="*/ 1588879 w 5739195"/>
              <a:gd name="connsiteY3" fmla="*/ 2749821 h 3856105"/>
              <a:gd name="connsiteX4" fmla="*/ 57494 w 5739195"/>
              <a:gd name="connsiteY4" fmla="*/ 220647 h 3856105"/>
              <a:gd name="connsiteX5" fmla="*/ 0 w 5739195"/>
              <a:gd name="connsiteY5" fmla="*/ 0 h 3856105"/>
              <a:gd name="connsiteX0" fmla="*/ 5799259 w 5799259"/>
              <a:gd name="connsiteY0" fmla="*/ 3482233 h 3979876"/>
              <a:gd name="connsiteX1" fmla="*/ 5601680 w 5799259"/>
              <a:gd name="connsiteY1" fmla="*/ 3580515 h 3979876"/>
              <a:gd name="connsiteX2" fmla="*/ 3523560 w 5799259"/>
              <a:gd name="connsiteY2" fmla="*/ 3959611 h 3979876"/>
              <a:gd name="connsiteX3" fmla="*/ 1648943 w 5799259"/>
              <a:gd name="connsiteY3" fmla="*/ 2873592 h 3979876"/>
              <a:gd name="connsiteX4" fmla="*/ 117558 w 5799259"/>
              <a:gd name="connsiteY4" fmla="*/ 344418 h 3979876"/>
              <a:gd name="connsiteX5" fmla="*/ 0 w 5799259"/>
              <a:gd name="connsiteY5" fmla="*/ 0 h 397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9259" h="3979876">
                <a:moveTo>
                  <a:pt x="5799259" y="3482233"/>
                </a:moveTo>
                <a:lnTo>
                  <a:pt x="5601680" y="3580515"/>
                </a:lnTo>
                <a:cubicBezTo>
                  <a:pt x="4922508" y="3893723"/>
                  <a:pt x="4146966" y="4035971"/>
                  <a:pt x="3523560" y="3959611"/>
                </a:cubicBezTo>
                <a:cubicBezTo>
                  <a:pt x="2795137" y="3870656"/>
                  <a:pt x="2146179" y="3429872"/>
                  <a:pt x="1648943" y="2873592"/>
                </a:cubicBezTo>
                <a:cubicBezTo>
                  <a:pt x="1321865" y="2507432"/>
                  <a:pt x="420219" y="1339817"/>
                  <a:pt x="117558" y="344418"/>
                </a:cubicBezTo>
                <a:cubicBezTo>
                  <a:pt x="94859" y="269763"/>
                  <a:pt x="15466" y="72306"/>
                  <a:pt x="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dirty="0">
              <a:solidFill>
                <a:prstClr val="white"/>
              </a:solidFill>
              <a:latin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284765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7EAF89CD-F3F9-40F6-939A-840F4569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206" y="2078183"/>
            <a:ext cx="7903216" cy="4278167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6000" dirty="0"/>
              <a:t>緊張感と解放感が</a:t>
            </a:r>
            <a:br>
              <a:rPr lang="en-US" altLang="ja-JP" sz="6000" dirty="0"/>
            </a:br>
            <a:r>
              <a:rPr lang="ja-JP" altLang="en-US" sz="6000" dirty="0"/>
              <a:t>欲しい人向けの</a:t>
            </a:r>
            <a:br>
              <a:rPr lang="en-US" altLang="ja-JP" sz="6000" dirty="0"/>
            </a:br>
            <a:r>
              <a:rPr lang="ja-JP" altLang="en-US" sz="6000" dirty="0"/>
              <a:t>疑似カフェテリア</a:t>
            </a:r>
            <a:endParaRPr lang="ja-JP" sz="6000" dirty="0"/>
          </a:p>
        </p:txBody>
      </p:sp>
      <p:pic>
        <p:nvPicPr>
          <p:cNvPr id="10" name="図プレースホルダー 9" descr="職場のコーヒー マシン">
            <a:extLst>
              <a:ext uri="{FF2B5EF4-FFF2-40B4-BE49-F238E27FC236}">
                <a16:creationId xmlns:a16="http://schemas.microsoft.com/office/drawing/2014/main" id="{72BB3FC2-928F-49D2-BAAE-2C2A055F19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7467" y="0"/>
            <a:ext cx="5820494" cy="2302951"/>
          </a:xfrm>
        </p:spPr>
      </p:pic>
      <p:pic>
        <p:nvPicPr>
          <p:cNvPr id="12" name="図プレースホルダー 11" descr="テーブルの上の食べ物と一杯のコーヒー">
            <a:extLst>
              <a:ext uri="{FF2B5EF4-FFF2-40B4-BE49-F238E27FC236}">
                <a16:creationId xmlns:a16="http://schemas.microsoft.com/office/drawing/2014/main" id="{A2A14B2C-861B-4D89-8E2E-55D212D4AC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6382" y="3048002"/>
            <a:ext cx="4176866" cy="3809998"/>
          </a:xfr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1ACB9B2-2869-4919-8264-DE5ADE14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n-US" altLang="ja-JP" smtClean="0"/>
              <a:pPr rtl="0"/>
              <a:t>8</a:t>
            </a:fld>
            <a:endParaRPr lang="ja-JP" dirty="0"/>
          </a:p>
        </p:txBody>
      </p:sp>
      <p:sp>
        <p:nvSpPr>
          <p:cNvPr id="14" name="フリーフォーム:図形 13​​">
            <a:extLst>
              <a:ext uri="{FF2B5EF4-FFF2-40B4-BE49-F238E27FC236}">
                <a16:creationId xmlns:a16="http://schemas.microsoft.com/office/drawing/2014/main" id="{FEA3BCB6-65D7-413C-9C17-C82003C82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885154" flipH="1">
            <a:off x="7260230" y="-2526873"/>
            <a:ext cx="3738966" cy="620627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dirty="0">
              <a:solidFill>
                <a:prstClr val="white"/>
              </a:solidFill>
              <a:latin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218008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1B544876-723D-4D03-A88B-95451971C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4902" y="3234590"/>
            <a:ext cx="3810000" cy="228600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7200" dirty="0"/>
              <a:t>プロダクト</a:t>
            </a:r>
            <a:endParaRPr lang="ja-JP" sz="7200" dirty="0"/>
          </a:p>
        </p:txBody>
      </p:sp>
      <p:pic>
        <p:nvPicPr>
          <p:cNvPr id="18" name="図プレースホルダー 17" descr="木製のテーブルの上のコーヒーと水 ">
            <a:extLst>
              <a:ext uri="{FF2B5EF4-FFF2-40B4-BE49-F238E27FC236}">
                <a16:creationId xmlns:a16="http://schemas.microsoft.com/office/drawing/2014/main" id="{C9C7ADB3-E944-4AEF-8DD1-73B56BC370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2915897" cy="3150803"/>
          </a:xfrm>
        </p:spPr>
      </p:pic>
      <p:pic>
        <p:nvPicPr>
          <p:cNvPr id="20" name="図プレースホルダー 19" descr="テーブルの上の食べ物と一杯のコーヒー">
            <a:extLst>
              <a:ext uri="{FF2B5EF4-FFF2-40B4-BE49-F238E27FC236}">
                <a16:creationId xmlns:a16="http://schemas.microsoft.com/office/drawing/2014/main" id="{5F2F1E05-E671-4833-BADB-C56DF973DF3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4588" y="0"/>
            <a:ext cx="5820494" cy="2008700"/>
          </a:xfrm>
        </p:spPr>
      </p:pic>
      <p:pic>
        <p:nvPicPr>
          <p:cNvPr id="31" name="図プレースホルダー 30" descr="青いカップの中のテーブルの上にある 2 杯のコーヒー&#10;">
            <a:extLst>
              <a:ext uri="{FF2B5EF4-FFF2-40B4-BE49-F238E27FC236}">
                <a16:creationId xmlns:a16="http://schemas.microsoft.com/office/drawing/2014/main" id="{53F9FDB5-72E7-4D0B-A38F-09E41BCE4C9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134141"/>
            <a:ext cx="4548543" cy="3723859"/>
          </a:xfrm>
        </p:spPr>
      </p:pic>
      <p:pic>
        <p:nvPicPr>
          <p:cNvPr id="33" name="図プレースホルダー 32" descr="コーヒー豆">
            <a:extLst>
              <a:ext uri="{FF2B5EF4-FFF2-40B4-BE49-F238E27FC236}">
                <a16:creationId xmlns:a16="http://schemas.microsoft.com/office/drawing/2014/main" id="{EFE4CD54-D756-430F-89FF-C9852B3EEA1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9048" y="314073"/>
            <a:ext cx="2302952" cy="5820494"/>
          </a:xfrm>
        </p:spPr>
      </p:pic>
      <p:sp>
        <p:nvSpPr>
          <p:cNvPr id="35" name="フリーフォーム:図形 34">
            <a:extLst>
              <a:ext uri="{FF2B5EF4-FFF2-40B4-BE49-F238E27FC236}">
                <a16:creationId xmlns:a16="http://schemas.microsoft.com/office/drawing/2014/main" id="{65382DAA-15DD-4A11-ABC7-27950E2B8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0" y="3234590"/>
            <a:ext cx="4819650" cy="3623786"/>
          </a:xfrm>
          <a:custGeom>
            <a:avLst/>
            <a:gdLst>
              <a:gd name="connsiteX0" fmla="*/ 520805 w 4496214"/>
              <a:gd name="connsiteY0" fmla="*/ 0 h 4712444"/>
              <a:gd name="connsiteX1" fmla="*/ 4496214 w 4496214"/>
              <a:gd name="connsiteY1" fmla="*/ 0 h 4712444"/>
              <a:gd name="connsiteX2" fmla="*/ 4496214 w 4496214"/>
              <a:gd name="connsiteY2" fmla="*/ 2870874 h 4712444"/>
              <a:gd name="connsiteX3" fmla="*/ 4327504 w 4496214"/>
              <a:gd name="connsiteY3" fmla="*/ 2986301 h 4712444"/>
              <a:gd name="connsiteX4" fmla="*/ 4128523 w 4496214"/>
              <a:gd name="connsiteY4" fmla="*/ 3121316 h 4712444"/>
              <a:gd name="connsiteX5" fmla="*/ 1946719 w 4496214"/>
              <a:gd name="connsiteY5" fmla="*/ 4514203 h 4712444"/>
              <a:gd name="connsiteX6" fmla="*/ 393090 w 4496214"/>
              <a:gd name="connsiteY6" fmla="*/ 4234003 h 4712444"/>
              <a:gd name="connsiteX7" fmla="*/ 62 w 4496214"/>
              <a:gd name="connsiteY7" fmla="*/ 2727368 h 4712444"/>
              <a:gd name="connsiteX8" fmla="*/ 513680 w 4496214"/>
              <a:gd name="connsiteY8" fmla="*/ 17175 h 4712444"/>
              <a:gd name="connsiteX0" fmla="*/ 4496214 w 4496214"/>
              <a:gd name="connsiteY0" fmla="*/ 0 h 4712444"/>
              <a:gd name="connsiteX1" fmla="*/ 4496214 w 4496214"/>
              <a:gd name="connsiteY1" fmla="*/ 2870874 h 4712444"/>
              <a:gd name="connsiteX2" fmla="*/ 4327504 w 4496214"/>
              <a:gd name="connsiteY2" fmla="*/ 2986301 h 4712444"/>
              <a:gd name="connsiteX3" fmla="*/ 4128523 w 4496214"/>
              <a:gd name="connsiteY3" fmla="*/ 3121316 h 4712444"/>
              <a:gd name="connsiteX4" fmla="*/ 1946719 w 4496214"/>
              <a:gd name="connsiteY4" fmla="*/ 4514203 h 4712444"/>
              <a:gd name="connsiteX5" fmla="*/ 393090 w 4496214"/>
              <a:gd name="connsiteY5" fmla="*/ 4234003 h 4712444"/>
              <a:gd name="connsiteX6" fmla="*/ 62 w 4496214"/>
              <a:gd name="connsiteY6" fmla="*/ 2727368 h 4712444"/>
              <a:gd name="connsiteX7" fmla="*/ 513680 w 4496214"/>
              <a:gd name="connsiteY7" fmla="*/ 17175 h 4712444"/>
              <a:gd name="connsiteX8" fmla="*/ 610729 w 4496214"/>
              <a:gd name="connsiteY8" fmla="*/ 94249 h 4712444"/>
              <a:gd name="connsiteX0" fmla="*/ 4496214 w 4496214"/>
              <a:gd name="connsiteY0" fmla="*/ 2853983 h 4695553"/>
              <a:gd name="connsiteX1" fmla="*/ 4327504 w 4496214"/>
              <a:gd name="connsiteY1" fmla="*/ 2969410 h 4695553"/>
              <a:gd name="connsiteX2" fmla="*/ 4128523 w 4496214"/>
              <a:gd name="connsiteY2" fmla="*/ 3104425 h 4695553"/>
              <a:gd name="connsiteX3" fmla="*/ 1946719 w 4496214"/>
              <a:gd name="connsiteY3" fmla="*/ 4497312 h 4695553"/>
              <a:gd name="connsiteX4" fmla="*/ 393090 w 4496214"/>
              <a:gd name="connsiteY4" fmla="*/ 4217112 h 4695553"/>
              <a:gd name="connsiteX5" fmla="*/ 62 w 4496214"/>
              <a:gd name="connsiteY5" fmla="*/ 2710477 h 4695553"/>
              <a:gd name="connsiteX6" fmla="*/ 513680 w 4496214"/>
              <a:gd name="connsiteY6" fmla="*/ 284 h 4695553"/>
              <a:gd name="connsiteX7" fmla="*/ 610729 w 4496214"/>
              <a:gd name="connsiteY7" fmla="*/ 77358 h 4695553"/>
              <a:gd name="connsiteX0" fmla="*/ 4496214 w 4496214"/>
              <a:gd name="connsiteY0" fmla="*/ 2853699 h 4695269"/>
              <a:gd name="connsiteX1" fmla="*/ 4327504 w 4496214"/>
              <a:gd name="connsiteY1" fmla="*/ 2969126 h 4695269"/>
              <a:gd name="connsiteX2" fmla="*/ 4128523 w 4496214"/>
              <a:gd name="connsiteY2" fmla="*/ 3104141 h 4695269"/>
              <a:gd name="connsiteX3" fmla="*/ 1946719 w 4496214"/>
              <a:gd name="connsiteY3" fmla="*/ 4497028 h 4695269"/>
              <a:gd name="connsiteX4" fmla="*/ 393090 w 4496214"/>
              <a:gd name="connsiteY4" fmla="*/ 4216828 h 4695269"/>
              <a:gd name="connsiteX5" fmla="*/ 62 w 4496214"/>
              <a:gd name="connsiteY5" fmla="*/ 2710193 h 4695269"/>
              <a:gd name="connsiteX6" fmla="*/ 513680 w 4496214"/>
              <a:gd name="connsiteY6" fmla="*/ 0 h 469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6214" h="4695269">
                <a:moveTo>
                  <a:pt x="4496214" y="2853699"/>
                </a:moveTo>
                <a:lnTo>
                  <a:pt x="4327504" y="2969126"/>
                </a:lnTo>
                <a:lnTo>
                  <a:pt x="4128523" y="3104141"/>
                </a:lnTo>
                <a:cubicBezTo>
                  <a:pt x="3416510" y="3596007"/>
                  <a:pt x="2702940" y="4086860"/>
                  <a:pt x="1946719" y="4497028"/>
                </a:cubicBezTo>
                <a:cubicBezTo>
                  <a:pt x="1506382" y="4736123"/>
                  <a:pt x="872113" y="4874226"/>
                  <a:pt x="393090" y="4216828"/>
                </a:cubicBezTo>
                <a:cubicBezTo>
                  <a:pt x="73281" y="3777627"/>
                  <a:pt x="-2478" y="3192354"/>
                  <a:pt x="62" y="2710193"/>
                </a:cubicBezTo>
                <a:cubicBezTo>
                  <a:pt x="5227" y="1733619"/>
                  <a:pt x="200135" y="801687"/>
                  <a:pt x="51368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dirty="0">
              <a:solidFill>
                <a:prstClr val="white"/>
              </a:solidFill>
              <a:latin typeface="Meiryo UI"/>
            </a:endParaRPr>
          </a:p>
        </p:txBody>
      </p:sp>
      <p:sp>
        <p:nvSpPr>
          <p:cNvPr id="37" name="フリーフォーム:図形 36">
            <a:extLst>
              <a:ext uri="{FF2B5EF4-FFF2-40B4-BE49-F238E27FC236}">
                <a16:creationId xmlns:a16="http://schemas.microsoft.com/office/drawing/2014/main" id="{690DDA71-E11D-4244-961C-4343C23F5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 flipV="1">
            <a:off x="-2411" y="0"/>
            <a:ext cx="2981385" cy="3186211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ja-JP" dirty="0">
              <a:solidFill>
                <a:prstClr val="white"/>
              </a:solidFill>
              <a:latin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3675480814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6280.tgt.Office_50301256_TF00180828_Win32_OJ112196131" id="{A1C3DD0B-A283-4194-8CDF-7AE269513C2D}" vid="{38BACB00-0824-499E-9B32-14281A3B4B3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9F7E09F-F817-4A99-A43E-1B7B2298E8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6FC496-221D-4D11-9DFD-2E47AEB2A1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09E108-931D-49EA-88D9-2D9B8E9016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バブル デザイン</Template>
  <TotalTime>4163</TotalTime>
  <Words>352</Words>
  <Application>Microsoft Office PowerPoint</Application>
  <PresentationFormat>ワイド画面</PresentationFormat>
  <Paragraphs>72</Paragraphs>
  <Slides>15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Meiryo UI</vt:lpstr>
      <vt:lpstr>Meiryo</vt:lpstr>
      <vt:lpstr>游ゴシック</vt:lpstr>
      <vt:lpstr>Arial</vt:lpstr>
      <vt:lpstr>Calibri</vt:lpstr>
      <vt:lpstr>PebbleVTI</vt:lpstr>
      <vt:lpstr>勉強に最適な 空間の提供</vt:lpstr>
      <vt:lpstr>流れ</vt:lpstr>
      <vt:lpstr>現状</vt:lpstr>
      <vt:lpstr>ユーザーのニーズ</vt:lpstr>
      <vt:lpstr>潜在的ニーズ</vt:lpstr>
      <vt:lpstr>課題</vt:lpstr>
      <vt:lpstr>コンセプト</vt:lpstr>
      <vt:lpstr>緊張感と解放感が 欲しい人向けの 疑似カフェテリア</vt:lpstr>
      <vt:lpstr>プロダクト</vt:lpstr>
      <vt:lpstr>カフェテリアの一部を勉強スペースに  ・机＆椅子はそのまま ・スペースの境界は全面ガラス張り 　→カフェテリアそのままの臨場感＆解放感 　→壁を感じさせず、人のいる緊張感が保てる ・人のざわめきはシャットダウン＆ラジオの音声はしっかりと聞こえる 　→「うるさすぎず静かすぎない」空間へ ・外から直接入ることのできるドアを設置(学生証がカードキーのオートロック) ・23:00まで開放(ラーモンズ的運用)</vt:lpstr>
      <vt:lpstr>PowerPoint プレゼンテーション</vt:lpstr>
      <vt:lpstr>期待される効果</vt:lpstr>
      <vt:lpstr>・飲食が自由→自分のペースで勉強できる ・適度な音で集中を途切れさせない ・「勉強スペース」なので友達も「邪魔すると悪いし…」と声をかけずに見守ってくれることが期待できる ・カフェテリアそのままの臨場感＆解放感</vt:lpstr>
      <vt:lpstr>より集中できる 環境へ パワーアップ！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勉強に最適な 空間の提供</dc:title>
  <dc:creator>舞花 秋葉</dc:creator>
  <cp:lastModifiedBy>舞花 秋葉</cp:lastModifiedBy>
  <cp:revision>1</cp:revision>
  <dcterms:created xsi:type="dcterms:W3CDTF">2024-05-25T12:50:34Z</dcterms:created>
  <dcterms:modified xsi:type="dcterms:W3CDTF">2024-05-28T10:24:17Z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