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sldIdLst>
    <p:sldId id="275" r:id="rId2"/>
    <p:sldId id="257" r:id="rId3"/>
    <p:sldId id="266" r:id="rId4"/>
    <p:sldId id="263" r:id="rId5"/>
    <p:sldId id="265" r:id="rId6"/>
    <p:sldId id="276" r:id="rId7"/>
    <p:sldId id="269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06936-BBDA-2E6C-CD19-17A03B6BD964}" v="17" dt="2024-05-28T09:30:51.998"/>
    <p1510:client id="{A321D539-BCCB-6480-0A84-52D8DFD7AF0A}" v="172" dt="2024-05-28T09:20:34.245"/>
    <p1510:client id="{EA36C99B-1317-16F6-1E8A-01916EFDA74D}" v="372" dt="2024-05-28T09:08:49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 k" userId="fd707b49a6c01d54" providerId="Windows Live" clId="Web-{077DDE69-1052-8BCD-D4D2-B818A6628971}"/>
    <pc:docChg chg="addSld delSld modSld">
      <pc:chgData name="y k" userId="fd707b49a6c01d54" providerId="Windows Live" clId="Web-{077DDE69-1052-8BCD-D4D2-B818A6628971}" dt="2024-05-23T09:10:52.193" v="68"/>
      <pc:docMkLst>
        <pc:docMk/>
      </pc:docMkLst>
      <pc:sldChg chg="addSp delSp modSp">
        <pc:chgData name="y k" userId="fd707b49a6c01d54" providerId="Windows Live" clId="Web-{077DDE69-1052-8BCD-D4D2-B818A6628971}" dt="2024-05-23T09:07:29.937" v="65" actId="14100"/>
        <pc:sldMkLst>
          <pc:docMk/>
          <pc:sldMk cId="1491359428" sldId="259"/>
        </pc:sldMkLst>
        <pc:spChg chg="del mod">
          <ac:chgData name="y k" userId="fd707b49a6c01d54" providerId="Windows Live" clId="Web-{077DDE69-1052-8BCD-D4D2-B818A6628971}" dt="2024-05-23T09:05:29.309" v="54"/>
          <ac:spMkLst>
            <pc:docMk/>
            <pc:sldMk cId="1491359428" sldId="259"/>
            <ac:spMk id="3" creationId="{5693B51F-54B5-23F3-DE8F-C43AC49D3401}"/>
          </ac:spMkLst>
        </pc:spChg>
        <pc:spChg chg="mod ord">
          <ac:chgData name="y k" userId="fd707b49a6c01d54" providerId="Windows Live" clId="Web-{077DDE69-1052-8BCD-D4D2-B818A6628971}" dt="2024-05-23T09:04:37.261" v="46"/>
          <ac:spMkLst>
            <pc:docMk/>
            <pc:sldMk cId="1491359428" sldId="259"/>
            <ac:spMk id="10" creationId="{4110EAB8-5E3A-6DF4-171B-58A0639914CA}"/>
          </ac:spMkLst>
        </pc:spChg>
        <pc:spChg chg="mod ord modVis">
          <ac:chgData name="y k" userId="fd707b49a6c01d54" providerId="Windows Live" clId="Web-{077DDE69-1052-8BCD-D4D2-B818A6628971}" dt="2024-05-23T09:06:14.201" v="59" actId="1076"/>
          <ac:spMkLst>
            <pc:docMk/>
            <pc:sldMk cId="1491359428" sldId="259"/>
            <ac:spMk id="11" creationId="{D4D1416F-F9FB-B3E2-7603-D7EE18C46959}"/>
          </ac:spMkLst>
        </pc:spChg>
        <pc:spChg chg="add mod">
          <ac:chgData name="y k" userId="fd707b49a6c01d54" providerId="Windows Live" clId="Web-{077DDE69-1052-8BCD-D4D2-B818A6628971}" dt="2024-05-23T09:07:29.937" v="65" actId="14100"/>
          <ac:spMkLst>
            <pc:docMk/>
            <pc:sldMk cId="1491359428" sldId="259"/>
            <ac:spMk id="14" creationId="{3D4CA69C-A781-C337-D4EE-237FD82EFFEF}"/>
          </ac:spMkLst>
        </pc:spChg>
        <pc:picChg chg="add mod">
          <ac:chgData name="y k" userId="fd707b49a6c01d54" providerId="Windows Live" clId="Web-{077DDE69-1052-8BCD-D4D2-B818A6628971}" dt="2024-05-23T08:58:06.829" v="10" actId="1076"/>
          <ac:picMkLst>
            <pc:docMk/>
            <pc:sldMk cId="1491359428" sldId="259"/>
            <ac:picMk id="7" creationId="{21BC543D-0854-5B3C-5835-44A5ABD8C10B}"/>
          </ac:picMkLst>
        </pc:picChg>
        <pc:picChg chg="ord">
          <ac:chgData name="y k" userId="fd707b49a6c01d54" providerId="Windows Live" clId="Web-{077DDE69-1052-8BCD-D4D2-B818A6628971}" dt="2024-05-23T09:04:02.526" v="40"/>
          <ac:picMkLst>
            <pc:docMk/>
            <pc:sldMk cId="1491359428" sldId="259"/>
            <ac:picMk id="8" creationId="{946615CE-E92A-468E-1EEB-6ACBB9756619}"/>
          </ac:picMkLst>
        </pc:picChg>
      </pc:sldChg>
      <pc:sldChg chg="addSp delSp">
        <pc:chgData name="y k" userId="fd707b49a6c01d54" providerId="Windows Live" clId="Web-{077DDE69-1052-8BCD-D4D2-B818A6628971}" dt="2024-05-23T09:00:27.192" v="18"/>
        <pc:sldMkLst>
          <pc:docMk/>
          <pc:sldMk cId="3014175081" sldId="260"/>
        </pc:sldMkLst>
        <pc:spChg chg="add del">
          <ac:chgData name="y k" userId="fd707b49a6c01d54" providerId="Windows Live" clId="Web-{077DDE69-1052-8BCD-D4D2-B818A6628971}" dt="2024-05-23T09:00:01.176" v="16"/>
          <ac:spMkLst>
            <pc:docMk/>
            <pc:sldMk cId="3014175081" sldId="260"/>
            <ac:spMk id="3" creationId="{28E173D5-99C5-4A82-7FE1-96A241EACF9F}"/>
          </ac:spMkLst>
        </pc:spChg>
        <pc:spChg chg="del">
          <ac:chgData name="y k" userId="fd707b49a6c01d54" providerId="Windows Live" clId="Web-{077DDE69-1052-8BCD-D4D2-B818A6628971}" dt="2024-05-23T09:00:27.192" v="18"/>
          <ac:spMkLst>
            <pc:docMk/>
            <pc:sldMk cId="3014175081" sldId="260"/>
            <ac:spMk id="5" creationId="{68D83999-0CB1-979B-0F9A-3E04B3EC273D}"/>
          </ac:spMkLst>
        </pc:spChg>
        <pc:spChg chg="del">
          <ac:chgData name="y k" userId="fd707b49a6c01d54" providerId="Windows Live" clId="Web-{077DDE69-1052-8BCD-D4D2-B818A6628971}" dt="2024-05-23T09:00:27.192" v="17"/>
          <ac:spMkLst>
            <pc:docMk/>
            <pc:sldMk cId="3014175081" sldId="260"/>
            <ac:spMk id="6" creationId="{5B19B4D9-BB36-8917-7E25-61EF8B6A24F9}"/>
          </ac:spMkLst>
        </pc:spChg>
      </pc:sldChg>
      <pc:sldChg chg="add">
        <pc:chgData name="y k" userId="fd707b49a6c01d54" providerId="Windows Live" clId="Web-{077DDE69-1052-8BCD-D4D2-B818A6628971}" dt="2024-05-23T09:10:52.193" v="68"/>
        <pc:sldMkLst>
          <pc:docMk/>
          <pc:sldMk cId="0" sldId="266"/>
        </pc:sldMkLst>
      </pc:sldChg>
      <pc:sldChg chg="add del">
        <pc:chgData name="y k" userId="fd707b49a6c01d54" providerId="Windows Live" clId="Web-{077DDE69-1052-8BCD-D4D2-B818A6628971}" dt="2024-05-23T09:10:15.254" v="67"/>
        <pc:sldMkLst>
          <pc:docMk/>
          <pc:sldMk cId="0" sldId="267"/>
        </pc:sldMkLst>
      </pc:sldChg>
    </pc:docChg>
  </pc:docChgLst>
  <pc:docChgLst>
    <pc:chgData name="y k" userId="fd707b49a6c01d54" providerId="Windows Live" clId="Web-{EA36C99B-1317-16F6-1E8A-01916EFDA74D}"/>
    <pc:docChg chg="modSld">
      <pc:chgData name="y k" userId="fd707b49a6c01d54" providerId="Windows Live" clId="Web-{EA36C99B-1317-16F6-1E8A-01916EFDA74D}" dt="2024-05-28T09:08:49.969" v="284" actId="1076"/>
      <pc:docMkLst>
        <pc:docMk/>
      </pc:docMkLst>
      <pc:sldChg chg="addSp modSp">
        <pc:chgData name="y k" userId="fd707b49a6c01d54" providerId="Windows Live" clId="Web-{EA36C99B-1317-16F6-1E8A-01916EFDA74D}" dt="2024-05-28T08:52:26.876" v="183" actId="20577"/>
        <pc:sldMkLst>
          <pc:docMk/>
          <pc:sldMk cId="0" sldId="257"/>
        </pc:sldMkLst>
        <pc:spChg chg="mod">
          <ac:chgData name="y k" userId="fd707b49a6c01d54" providerId="Windows Live" clId="Web-{EA36C99B-1317-16F6-1E8A-01916EFDA74D}" dt="2024-05-28T08:52:26.876" v="183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y k" userId="fd707b49a6c01d54" providerId="Windows Live" clId="Web-{EA36C99B-1317-16F6-1E8A-01916EFDA74D}" dt="2024-05-28T08:52:11.641" v="181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y k" userId="fd707b49a6c01d54" providerId="Windows Live" clId="Web-{EA36C99B-1317-16F6-1E8A-01916EFDA74D}" dt="2024-05-28T08:28:33.549" v="10"/>
          <ac:spMkLst>
            <pc:docMk/>
            <pc:sldMk cId="0" sldId="257"/>
            <ac:spMk id="10" creationId="{00000000-0000-0000-0000-000000000000}"/>
          </ac:spMkLst>
        </pc:spChg>
        <pc:grpChg chg="mod">
          <ac:chgData name="y k" userId="fd707b49a6c01d54" providerId="Windows Live" clId="Web-{EA36C99B-1317-16F6-1E8A-01916EFDA74D}" dt="2024-05-28T08:29:01.033" v="14" actId="14100"/>
          <ac:grpSpMkLst>
            <pc:docMk/>
            <pc:sldMk cId="0" sldId="257"/>
            <ac:grpSpMk id="9" creationId="{00000000-0000-0000-0000-000000000000}"/>
          </ac:grpSpMkLst>
        </pc:grpChg>
        <pc:picChg chg="add mod">
          <ac:chgData name="y k" userId="fd707b49a6c01d54" providerId="Windows Live" clId="Web-{EA36C99B-1317-16F6-1E8A-01916EFDA74D}" dt="2024-05-28T08:51:50.891" v="179" actId="1076"/>
          <ac:picMkLst>
            <pc:docMk/>
            <pc:sldMk cId="0" sldId="257"/>
            <ac:picMk id="14" creationId="{B95F910F-85C1-8E17-D258-31CC59967433}"/>
          </ac:picMkLst>
        </pc:picChg>
      </pc:sldChg>
      <pc:sldChg chg="addSp delSp modSp">
        <pc:chgData name="y k" userId="fd707b49a6c01d54" providerId="Windows Live" clId="Web-{EA36C99B-1317-16F6-1E8A-01916EFDA74D}" dt="2024-05-28T09:02:19.016" v="248" actId="20577"/>
        <pc:sldMkLst>
          <pc:docMk/>
          <pc:sldMk cId="0" sldId="263"/>
        </pc:sldMkLst>
        <pc:spChg chg="mod">
          <ac:chgData name="y k" userId="fd707b49a6c01d54" providerId="Windows Live" clId="Web-{EA36C99B-1317-16F6-1E8A-01916EFDA74D}" dt="2024-05-28T09:02:19.016" v="248" actId="20577"/>
          <ac:spMkLst>
            <pc:docMk/>
            <pc:sldMk cId="0" sldId="263"/>
            <ac:spMk id="22" creationId="{C6BA43D2-1C15-4BC5-692A-40FE865B8220}"/>
          </ac:spMkLst>
        </pc:spChg>
        <pc:picChg chg="add del mod">
          <ac:chgData name="y k" userId="fd707b49a6c01d54" providerId="Windows Live" clId="Web-{EA36C99B-1317-16F6-1E8A-01916EFDA74D}" dt="2024-05-28T08:58:40.704" v="224"/>
          <ac:picMkLst>
            <pc:docMk/>
            <pc:sldMk cId="0" sldId="263"/>
            <ac:picMk id="12" creationId="{7672D384-4BB6-EB35-B046-41E59F400E54}"/>
          </ac:picMkLst>
        </pc:picChg>
      </pc:sldChg>
      <pc:sldChg chg="addSp delSp modSp">
        <pc:chgData name="y k" userId="fd707b49a6c01d54" providerId="Windows Live" clId="Web-{EA36C99B-1317-16F6-1E8A-01916EFDA74D}" dt="2024-05-28T09:08:18.172" v="280"/>
        <pc:sldMkLst>
          <pc:docMk/>
          <pc:sldMk cId="0" sldId="265"/>
        </pc:sldMkLst>
        <pc:spChg chg="mod">
          <ac:chgData name="y k" userId="fd707b49a6c01d54" providerId="Windows Live" clId="Web-{EA36C99B-1317-16F6-1E8A-01916EFDA74D}" dt="2024-05-28T09:03:58.391" v="256" actId="20577"/>
          <ac:spMkLst>
            <pc:docMk/>
            <pc:sldMk cId="0" sldId="265"/>
            <ac:spMk id="16" creationId="{58E9A4D5-814A-4583-CF89-1DF9C55B3089}"/>
          </ac:spMkLst>
        </pc:spChg>
        <pc:picChg chg="add mod">
          <ac:chgData name="y k" userId="fd707b49a6c01d54" providerId="Windows Live" clId="Web-{EA36C99B-1317-16F6-1E8A-01916EFDA74D}" dt="2024-05-28T09:06:57.344" v="271" actId="1076"/>
          <ac:picMkLst>
            <pc:docMk/>
            <pc:sldMk cId="0" sldId="265"/>
            <ac:picMk id="10" creationId="{724206CB-D3B3-0A39-1FAF-86886E67B4F7}"/>
          </ac:picMkLst>
        </pc:picChg>
        <pc:picChg chg="add del mod">
          <ac:chgData name="y k" userId="fd707b49a6c01d54" providerId="Windows Live" clId="Web-{EA36C99B-1317-16F6-1E8A-01916EFDA74D}" dt="2024-05-28T09:06:41.828" v="267"/>
          <ac:picMkLst>
            <pc:docMk/>
            <pc:sldMk cId="0" sldId="265"/>
            <ac:picMk id="13" creationId="{45590D98-EA2C-D372-811E-4ACFAA6BA658}"/>
          </ac:picMkLst>
        </pc:picChg>
        <pc:picChg chg="add mod">
          <ac:chgData name="y k" userId="fd707b49a6c01d54" providerId="Windows Live" clId="Web-{EA36C99B-1317-16F6-1E8A-01916EFDA74D}" dt="2024-05-28T09:06:54.219" v="270" actId="1076"/>
          <ac:picMkLst>
            <pc:docMk/>
            <pc:sldMk cId="0" sldId="265"/>
            <ac:picMk id="15" creationId="{A6AE6C04-2565-6651-7ED5-8E890E430CB0}"/>
          </ac:picMkLst>
        </pc:picChg>
        <pc:picChg chg="add mod">
          <ac:chgData name="y k" userId="fd707b49a6c01d54" providerId="Windows Live" clId="Web-{EA36C99B-1317-16F6-1E8A-01916EFDA74D}" dt="2024-05-28T09:07:07.594" v="274" actId="1076"/>
          <ac:picMkLst>
            <pc:docMk/>
            <pc:sldMk cId="0" sldId="265"/>
            <ac:picMk id="17" creationId="{C294E4DB-9EFC-DD15-4A92-FD05BE69134A}"/>
          </ac:picMkLst>
        </pc:picChg>
        <pc:picChg chg="add del mod">
          <ac:chgData name="y k" userId="fd707b49a6c01d54" providerId="Windows Live" clId="Web-{EA36C99B-1317-16F6-1E8A-01916EFDA74D}" dt="2024-05-28T09:06:49.625" v="269"/>
          <ac:picMkLst>
            <pc:docMk/>
            <pc:sldMk cId="0" sldId="265"/>
            <ac:picMk id="18" creationId="{669497E2-1DA4-772C-95B8-CB7D9235B3B7}"/>
          </ac:picMkLst>
        </pc:picChg>
        <pc:picChg chg="add del mod">
          <ac:chgData name="y k" userId="fd707b49a6c01d54" providerId="Windows Live" clId="Web-{EA36C99B-1317-16F6-1E8A-01916EFDA74D}" dt="2024-05-28T09:08:18.172" v="280"/>
          <ac:picMkLst>
            <pc:docMk/>
            <pc:sldMk cId="0" sldId="265"/>
            <ac:picMk id="19" creationId="{B3FF0F17-C80D-CA31-839B-2F90215D59FD}"/>
          </ac:picMkLst>
        </pc:picChg>
      </pc:sldChg>
      <pc:sldChg chg="addSp delSp modSp">
        <pc:chgData name="y k" userId="fd707b49a6c01d54" providerId="Windows Live" clId="Web-{EA36C99B-1317-16F6-1E8A-01916EFDA74D}" dt="2024-05-28T09:03:33.313" v="254" actId="20577"/>
        <pc:sldMkLst>
          <pc:docMk/>
          <pc:sldMk cId="0" sldId="266"/>
        </pc:sldMkLst>
        <pc:spChg chg="del mod">
          <ac:chgData name="y k" userId="fd707b49a6c01d54" providerId="Windows Live" clId="Web-{EA36C99B-1317-16F6-1E8A-01916EFDA74D}" dt="2024-05-28T08:56:22.672" v="204"/>
          <ac:spMkLst>
            <pc:docMk/>
            <pc:sldMk cId="0" sldId="266"/>
            <ac:spMk id="6" creationId="{00000000-0000-0000-0000-000000000000}"/>
          </ac:spMkLst>
        </pc:spChg>
        <pc:spChg chg="del mod">
          <ac:chgData name="y k" userId="fd707b49a6c01d54" providerId="Windows Live" clId="Web-{EA36C99B-1317-16F6-1E8A-01916EFDA74D}" dt="2024-05-28T08:57:09.063" v="219"/>
          <ac:spMkLst>
            <pc:docMk/>
            <pc:sldMk cId="0" sldId="266"/>
            <ac:spMk id="13" creationId="{00000000-0000-0000-0000-000000000000}"/>
          </ac:spMkLst>
        </pc:spChg>
        <pc:spChg chg="del mod">
          <ac:chgData name="y k" userId="fd707b49a6c01d54" providerId="Windows Live" clId="Web-{EA36C99B-1317-16F6-1E8A-01916EFDA74D}" dt="2024-05-28T08:56:37.985" v="210"/>
          <ac:spMkLst>
            <pc:docMk/>
            <pc:sldMk cId="0" sldId="266"/>
            <ac:spMk id="20" creationId="{00000000-0000-0000-0000-000000000000}"/>
          </ac:spMkLst>
        </pc:spChg>
        <pc:spChg chg="del mod">
          <ac:chgData name="y k" userId="fd707b49a6c01d54" providerId="Windows Live" clId="Web-{EA36C99B-1317-16F6-1E8A-01916EFDA74D}" dt="2024-05-28T08:56:39.532" v="211"/>
          <ac:spMkLst>
            <pc:docMk/>
            <pc:sldMk cId="0" sldId="266"/>
            <ac:spMk id="27" creationId="{00000000-0000-0000-0000-000000000000}"/>
          </ac:spMkLst>
        </pc:spChg>
        <pc:spChg chg="mod">
          <ac:chgData name="y k" userId="fd707b49a6c01d54" providerId="Windows Live" clId="Web-{EA36C99B-1317-16F6-1E8A-01916EFDA74D}" dt="2024-05-28T08:34:08.830" v="74" actId="1076"/>
          <ac:spMkLst>
            <pc:docMk/>
            <pc:sldMk cId="0" sldId="266"/>
            <ac:spMk id="31" creationId="{00000000-0000-0000-0000-000000000000}"/>
          </ac:spMkLst>
        </pc:spChg>
        <pc:spChg chg="add del mod">
          <ac:chgData name="y k" userId="fd707b49a6c01d54" providerId="Windows Live" clId="Web-{EA36C99B-1317-16F6-1E8A-01916EFDA74D}" dt="2024-05-28T08:33:46.439" v="69" actId="1076"/>
          <ac:spMkLst>
            <pc:docMk/>
            <pc:sldMk cId="0" sldId="266"/>
            <ac:spMk id="32" creationId="{00000000-0000-0000-0000-000000000000}"/>
          </ac:spMkLst>
        </pc:spChg>
        <pc:spChg chg="mod">
          <ac:chgData name="y k" userId="fd707b49a6c01d54" providerId="Windows Live" clId="Web-{EA36C99B-1317-16F6-1E8A-01916EFDA74D}" dt="2024-05-28T08:34:50.283" v="84" actId="1076"/>
          <ac:spMkLst>
            <pc:docMk/>
            <pc:sldMk cId="0" sldId="266"/>
            <ac:spMk id="33" creationId="{00000000-0000-0000-0000-000000000000}"/>
          </ac:spMkLst>
        </pc:spChg>
        <pc:spChg chg="mod">
          <ac:chgData name="y k" userId="fd707b49a6c01d54" providerId="Windows Live" clId="Web-{EA36C99B-1317-16F6-1E8A-01916EFDA74D}" dt="2024-05-28T08:35:08.361" v="87" actId="1076"/>
          <ac:spMkLst>
            <pc:docMk/>
            <pc:sldMk cId="0" sldId="266"/>
            <ac:spMk id="34" creationId="{00000000-0000-0000-0000-000000000000}"/>
          </ac:spMkLst>
        </pc:spChg>
        <pc:spChg chg="add mod">
          <ac:chgData name="y k" userId="fd707b49a6c01d54" providerId="Windows Live" clId="Web-{EA36C99B-1317-16F6-1E8A-01916EFDA74D}" dt="2024-05-28T08:38:09.908" v="140"/>
          <ac:spMkLst>
            <pc:docMk/>
            <pc:sldMk cId="0" sldId="266"/>
            <ac:spMk id="35" creationId="{ADE8A066-8E9A-E049-052F-98A02B4D4B6C}"/>
          </ac:spMkLst>
        </pc:spChg>
        <pc:spChg chg="add mod">
          <ac:chgData name="y k" userId="fd707b49a6c01d54" providerId="Windows Live" clId="Web-{EA36C99B-1317-16F6-1E8A-01916EFDA74D}" dt="2024-05-28T09:03:33.313" v="254" actId="20577"/>
          <ac:spMkLst>
            <pc:docMk/>
            <pc:sldMk cId="0" sldId="266"/>
            <ac:spMk id="37" creationId="{1C583EBB-6BB7-6585-6286-86D89735B2AB}"/>
          </ac:spMkLst>
        </pc:spChg>
        <pc:grpChg chg="del mod">
          <ac:chgData name="y k" userId="fd707b49a6c01d54" providerId="Windows Live" clId="Web-{EA36C99B-1317-16F6-1E8A-01916EFDA74D}" dt="2024-05-28T08:56:22.672" v="205"/>
          <ac:grpSpMkLst>
            <pc:docMk/>
            <pc:sldMk cId="0" sldId="266"/>
            <ac:grpSpMk id="3" creationId="{00000000-0000-0000-0000-000000000000}"/>
          </ac:grpSpMkLst>
        </pc:grpChg>
        <pc:grpChg chg="mod">
          <ac:chgData name="y k" userId="fd707b49a6c01d54" providerId="Windows Live" clId="Web-{EA36C99B-1317-16F6-1E8A-01916EFDA74D}" dt="2024-05-28T08:34:02.267" v="73" actId="1076"/>
          <ac:grpSpMkLst>
            <pc:docMk/>
            <pc:sldMk cId="0" sldId="266"/>
            <ac:grpSpMk id="7" creationId="{00000000-0000-0000-0000-000000000000}"/>
          </ac:grpSpMkLst>
        </pc:grpChg>
        <pc:grpChg chg="del mod">
          <ac:chgData name="y k" userId="fd707b49a6c01d54" providerId="Windows Live" clId="Web-{EA36C99B-1317-16F6-1E8A-01916EFDA74D}" dt="2024-05-28T08:56:26.110" v="206"/>
          <ac:grpSpMkLst>
            <pc:docMk/>
            <pc:sldMk cId="0" sldId="266"/>
            <ac:grpSpMk id="10" creationId="{00000000-0000-0000-0000-000000000000}"/>
          </ac:grpSpMkLst>
        </pc:grpChg>
        <pc:grpChg chg="mod">
          <ac:chgData name="y k" userId="fd707b49a6c01d54" providerId="Windows Live" clId="Web-{EA36C99B-1317-16F6-1E8A-01916EFDA74D}" dt="2024-05-28T08:33:32.736" v="68" actId="1076"/>
          <ac:grpSpMkLst>
            <pc:docMk/>
            <pc:sldMk cId="0" sldId="266"/>
            <ac:grpSpMk id="14" creationId="{00000000-0000-0000-0000-000000000000}"/>
          </ac:grpSpMkLst>
        </pc:grpChg>
        <pc:grpChg chg="del mod">
          <ac:chgData name="y k" userId="fd707b49a6c01d54" providerId="Windows Live" clId="Web-{EA36C99B-1317-16F6-1E8A-01916EFDA74D}" dt="2024-05-28T08:56:36.454" v="209"/>
          <ac:grpSpMkLst>
            <pc:docMk/>
            <pc:sldMk cId="0" sldId="266"/>
            <ac:grpSpMk id="17" creationId="{00000000-0000-0000-0000-000000000000}"/>
          </ac:grpSpMkLst>
        </pc:grpChg>
        <pc:grpChg chg="mod">
          <ac:chgData name="y k" userId="fd707b49a6c01d54" providerId="Windows Live" clId="Web-{EA36C99B-1317-16F6-1E8A-01916EFDA74D}" dt="2024-05-28T08:34:50.267" v="83" actId="1076"/>
          <ac:grpSpMkLst>
            <pc:docMk/>
            <pc:sldMk cId="0" sldId="266"/>
            <ac:grpSpMk id="21" creationId="{00000000-0000-0000-0000-000000000000}"/>
          </ac:grpSpMkLst>
        </pc:grpChg>
        <pc:grpChg chg="del mod">
          <ac:chgData name="y k" userId="fd707b49a6c01d54" providerId="Windows Live" clId="Web-{EA36C99B-1317-16F6-1E8A-01916EFDA74D}" dt="2024-05-28T08:56:40.704" v="212"/>
          <ac:grpSpMkLst>
            <pc:docMk/>
            <pc:sldMk cId="0" sldId="266"/>
            <ac:grpSpMk id="24" creationId="{00000000-0000-0000-0000-000000000000}"/>
          </ac:grpSpMkLst>
        </pc:grpChg>
        <pc:grpChg chg="mod">
          <ac:chgData name="y k" userId="fd707b49a6c01d54" providerId="Windows Live" clId="Web-{EA36C99B-1317-16F6-1E8A-01916EFDA74D}" dt="2024-05-28T08:35:08.345" v="86" actId="1076"/>
          <ac:grpSpMkLst>
            <pc:docMk/>
            <pc:sldMk cId="0" sldId="266"/>
            <ac:grpSpMk id="28" creationId="{00000000-0000-0000-0000-000000000000}"/>
          </ac:grpSpMkLst>
        </pc:grpChg>
        <pc:graphicFrameChg chg="add del mod modGraphic">
          <ac:chgData name="y k" userId="fd707b49a6c01d54" providerId="Windows Live" clId="Web-{EA36C99B-1317-16F6-1E8A-01916EFDA74D}" dt="2024-05-28T08:41:10.595" v="147"/>
          <ac:graphicFrameMkLst>
            <pc:docMk/>
            <pc:sldMk cId="0" sldId="266"/>
            <ac:graphicFrameMk id="41" creationId="{B3C6436F-C792-A6EF-8901-1B88BFB78FD7}"/>
          </ac:graphicFrameMkLst>
        </pc:graphicFrameChg>
        <pc:picChg chg="add mod">
          <ac:chgData name="y k" userId="fd707b49a6c01d54" providerId="Windows Live" clId="Web-{EA36C99B-1317-16F6-1E8A-01916EFDA74D}" dt="2024-05-28T08:53:39.407" v="185" actId="1076"/>
          <ac:picMkLst>
            <pc:docMk/>
            <pc:sldMk cId="0" sldId="266"/>
            <ac:picMk id="48" creationId="{EFBC9867-AF88-FA96-3377-ACC7A88C726A}"/>
          </ac:picMkLst>
        </pc:picChg>
        <pc:picChg chg="add del mod">
          <ac:chgData name="y k" userId="fd707b49a6c01d54" providerId="Windows Live" clId="Web-{EA36C99B-1317-16F6-1E8A-01916EFDA74D}" dt="2024-05-28T08:55:25.219" v="198"/>
          <ac:picMkLst>
            <pc:docMk/>
            <pc:sldMk cId="0" sldId="266"/>
            <ac:picMk id="49" creationId="{214CF37B-609B-026F-5194-9D69B28F419E}"/>
          </ac:picMkLst>
        </pc:picChg>
        <pc:picChg chg="add del mod">
          <ac:chgData name="y k" userId="fd707b49a6c01d54" providerId="Windows Live" clId="Web-{EA36C99B-1317-16F6-1E8A-01916EFDA74D}" dt="2024-05-28T08:55:27.157" v="199"/>
          <ac:picMkLst>
            <pc:docMk/>
            <pc:sldMk cId="0" sldId="266"/>
            <ac:picMk id="50" creationId="{B4A9FB84-9127-BA4B-3F42-BE889018E500}"/>
          </ac:picMkLst>
        </pc:picChg>
        <pc:picChg chg="add mod">
          <ac:chgData name="y k" userId="fd707b49a6c01d54" providerId="Windows Live" clId="Web-{EA36C99B-1317-16F6-1E8A-01916EFDA74D}" dt="2024-05-28T08:56:45.172" v="213" actId="1076"/>
          <ac:picMkLst>
            <pc:docMk/>
            <pc:sldMk cId="0" sldId="266"/>
            <ac:picMk id="51" creationId="{50E3CE0A-2A96-E17B-EDD3-24B4511A6EF7}"/>
          </ac:picMkLst>
        </pc:picChg>
        <pc:picChg chg="add mod">
          <ac:chgData name="y k" userId="fd707b49a6c01d54" providerId="Windows Live" clId="Web-{EA36C99B-1317-16F6-1E8A-01916EFDA74D}" dt="2024-05-28T08:57:07.172" v="218" actId="1076"/>
          <ac:picMkLst>
            <pc:docMk/>
            <pc:sldMk cId="0" sldId="266"/>
            <ac:picMk id="52" creationId="{1D9FC5D0-372A-9CD8-18F2-227ABE7F9BBD}"/>
          </ac:picMkLst>
        </pc:picChg>
        <pc:picChg chg="add mod">
          <ac:chgData name="y k" userId="fd707b49a6c01d54" providerId="Windows Live" clId="Web-{EA36C99B-1317-16F6-1E8A-01916EFDA74D}" dt="2024-05-28T08:56:55.266" v="215" actId="1076"/>
          <ac:picMkLst>
            <pc:docMk/>
            <pc:sldMk cId="0" sldId="266"/>
            <ac:picMk id="53" creationId="{204528B6-C0A3-1A72-265F-A59209F48CA9}"/>
          </ac:picMkLst>
        </pc:picChg>
        <pc:picChg chg="add mod">
          <ac:chgData name="y k" userId="fd707b49a6c01d54" providerId="Windows Live" clId="Web-{EA36C99B-1317-16F6-1E8A-01916EFDA74D}" dt="2024-05-28T08:57:04.079" v="217" actId="1076"/>
          <ac:picMkLst>
            <pc:docMk/>
            <pc:sldMk cId="0" sldId="266"/>
            <ac:picMk id="54" creationId="{8AD3ECD9-EA6C-C5B4-9AF2-A922A6308876}"/>
          </ac:picMkLst>
        </pc:picChg>
        <pc:cxnChg chg="add del mod">
          <ac:chgData name="y k" userId="fd707b49a6c01d54" providerId="Windows Live" clId="Web-{EA36C99B-1317-16F6-1E8A-01916EFDA74D}" dt="2024-05-28T08:39:43.001" v="145"/>
          <ac:cxnSpMkLst>
            <pc:docMk/>
            <pc:sldMk cId="0" sldId="266"/>
            <ac:cxnSpMk id="39" creationId="{98C046E6-2D86-D69D-6AB5-5CA7CBF58E85}"/>
          </ac:cxnSpMkLst>
        </pc:cxnChg>
        <pc:cxnChg chg="add mod">
          <ac:chgData name="y k" userId="fd707b49a6c01d54" providerId="Windows Live" clId="Web-{EA36C99B-1317-16F6-1E8A-01916EFDA74D}" dt="2024-05-28T08:42:11.767" v="152"/>
          <ac:cxnSpMkLst>
            <pc:docMk/>
            <pc:sldMk cId="0" sldId="266"/>
            <ac:cxnSpMk id="47" creationId="{E1C34A57-E5AE-148E-99DD-1D6EFA35AACB}"/>
          </ac:cxnSpMkLst>
        </pc:cxnChg>
      </pc:sldChg>
      <pc:sldChg chg="addSp delSp modSp">
        <pc:chgData name="y k" userId="fd707b49a6c01d54" providerId="Windows Live" clId="Web-{EA36C99B-1317-16F6-1E8A-01916EFDA74D}" dt="2024-05-28T09:03:11.860" v="253"/>
        <pc:sldMkLst>
          <pc:docMk/>
          <pc:sldMk cId="4082103725" sldId="275"/>
        </pc:sldMkLst>
        <pc:spChg chg="mod">
          <ac:chgData name="y k" userId="fd707b49a6c01d54" providerId="Windows Live" clId="Web-{EA36C99B-1317-16F6-1E8A-01916EFDA74D}" dt="2024-05-28T08:26:58.283" v="3"/>
          <ac:spMkLst>
            <pc:docMk/>
            <pc:sldMk cId="4082103725" sldId="275"/>
            <ac:spMk id="5" creationId="{00000000-0000-0000-0000-000000000000}"/>
          </ac:spMkLst>
        </pc:spChg>
        <pc:spChg chg="mod">
          <ac:chgData name="y k" userId="fd707b49a6c01d54" providerId="Windows Live" clId="Web-{EA36C99B-1317-16F6-1E8A-01916EFDA74D}" dt="2024-05-28T09:00:00.407" v="234" actId="1076"/>
          <ac:spMkLst>
            <pc:docMk/>
            <pc:sldMk cId="4082103725" sldId="275"/>
            <ac:spMk id="15" creationId="{00000000-0000-0000-0000-000000000000}"/>
          </ac:spMkLst>
        </pc:spChg>
        <pc:picChg chg="add del mod">
          <ac:chgData name="y k" userId="fd707b49a6c01d54" providerId="Windows Live" clId="Web-{EA36C99B-1317-16F6-1E8A-01916EFDA74D}" dt="2024-05-28T08:58:51.485" v="225"/>
          <ac:picMkLst>
            <pc:docMk/>
            <pc:sldMk cId="4082103725" sldId="275"/>
            <ac:picMk id="8" creationId="{D3EDF388-2346-F16B-2AFD-6B52E37CA9FA}"/>
          </ac:picMkLst>
        </pc:picChg>
        <pc:picChg chg="add del mod">
          <ac:chgData name="y k" userId="fd707b49a6c01d54" providerId="Windows Live" clId="Web-{EA36C99B-1317-16F6-1E8A-01916EFDA74D}" dt="2024-05-28T08:58:53.313" v="226"/>
          <ac:picMkLst>
            <pc:docMk/>
            <pc:sldMk cId="4082103725" sldId="275"/>
            <ac:picMk id="9" creationId="{DC0FCF6E-BF82-9FF6-A609-3B9689BECF65}"/>
          </ac:picMkLst>
        </pc:picChg>
        <pc:picChg chg="add mod">
          <ac:chgData name="y k" userId="fd707b49a6c01d54" providerId="Windows Live" clId="Web-{EA36C99B-1317-16F6-1E8A-01916EFDA74D}" dt="2024-05-28T09:03:04.250" v="252"/>
          <ac:picMkLst>
            <pc:docMk/>
            <pc:sldMk cId="4082103725" sldId="275"/>
            <ac:picMk id="10" creationId="{C11A1CEE-4697-A29C-1733-EA084A8B9236}"/>
          </ac:picMkLst>
        </pc:picChg>
        <pc:picChg chg="add del mod">
          <ac:chgData name="y k" userId="fd707b49a6c01d54" providerId="Windows Live" clId="Web-{EA36C99B-1317-16F6-1E8A-01916EFDA74D}" dt="2024-05-28T08:50:54.391" v="176"/>
          <ac:picMkLst>
            <pc:docMk/>
            <pc:sldMk cId="4082103725" sldId="275"/>
            <ac:picMk id="11" creationId="{DF13420F-24F3-C643-6D98-4212B3B596E2}"/>
          </ac:picMkLst>
        </pc:picChg>
        <pc:picChg chg="add del mod">
          <ac:chgData name="y k" userId="fd707b49a6c01d54" providerId="Windows Live" clId="Web-{EA36C99B-1317-16F6-1E8A-01916EFDA74D}" dt="2024-05-28T08:50:56.126" v="177"/>
          <ac:picMkLst>
            <pc:docMk/>
            <pc:sldMk cId="4082103725" sldId="275"/>
            <ac:picMk id="12" creationId="{C0F78F5E-B696-ACF6-722C-0C2C9757B564}"/>
          </ac:picMkLst>
        </pc:picChg>
        <pc:picChg chg="add mod">
          <ac:chgData name="y k" userId="fd707b49a6c01d54" providerId="Windows Live" clId="Web-{EA36C99B-1317-16F6-1E8A-01916EFDA74D}" dt="2024-05-28T09:03:11.860" v="253"/>
          <ac:picMkLst>
            <pc:docMk/>
            <pc:sldMk cId="4082103725" sldId="275"/>
            <ac:picMk id="13" creationId="{61509A17-1DC1-28F2-C6AC-69E7C1A07F3D}"/>
          </ac:picMkLst>
        </pc:picChg>
        <pc:picChg chg="add mod">
          <ac:chgData name="y k" userId="fd707b49a6c01d54" providerId="Windows Live" clId="Web-{EA36C99B-1317-16F6-1E8A-01916EFDA74D}" dt="2024-05-28T09:01:08.297" v="242"/>
          <ac:picMkLst>
            <pc:docMk/>
            <pc:sldMk cId="4082103725" sldId="275"/>
            <ac:picMk id="14" creationId="{C23D6B80-D04F-B4B6-C57D-F7BB388DB7DA}"/>
          </ac:picMkLst>
        </pc:picChg>
      </pc:sldChg>
      <pc:sldChg chg="modSp">
        <pc:chgData name="y k" userId="fd707b49a6c01d54" providerId="Windows Live" clId="Web-{EA36C99B-1317-16F6-1E8A-01916EFDA74D}" dt="2024-05-28T09:08:49.969" v="284" actId="1076"/>
        <pc:sldMkLst>
          <pc:docMk/>
          <pc:sldMk cId="1813486731" sldId="276"/>
        </pc:sldMkLst>
        <pc:picChg chg="mod">
          <ac:chgData name="y k" userId="fd707b49a6c01d54" providerId="Windows Live" clId="Web-{EA36C99B-1317-16F6-1E8A-01916EFDA74D}" dt="2024-05-28T09:08:49.969" v="284" actId="1076"/>
          <ac:picMkLst>
            <pc:docMk/>
            <pc:sldMk cId="1813486731" sldId="276"/>
            <ac:picMk id="5" creationId="{9EEBD45C-517F-CCF6-ED7E-2BBDCAFDA2D1}"/>
          </ac:picMkLst>
        </pc:picChg>
      </pc:sldChg>
    </pc:docChg>
  </pc:docChgLst>
  <pc:docChgLst>
    <pc:chgData name="y k" userId="fd707b49a6c01d54" providerId="Windows Live" clId="Web-{DBC57C55-4E84-6D25-ABA8-71292F6C4D16}"/>
    <pc:docChg chg="delSld modSld addMainMaster delMainMaster">
      <pc:chgData name="y k" userId="fd707b49a6c01d54" providerId="Windows Live" clId="Web-{DBC57C55-4E84-6D25-ABA8-71292F6C4D16}" dt="2024-05-24T06:07:01.780" v="2"/>
      <pc:docMkLst>
        <pc:docMk/>
      </pc:docMkLst>
      <pc:sldChg chg="modSp mod modClrScheme chgLayout">
        <pc:chgData name="y k" userId="fd707b49a6c01d54" providerId="Windows Live" clId="Web-{DBC57C55-4E84-6D25-ABA8-71292F6C4D16}" dt="2024-05-24T06:07:01.780" v="2"/>
        <pc:sldMkLst>
          <pc:docMk/>
          <pc:sldMk cId="2128380218" sldId="256"/>
        </pc:sldMkLst>
        <pc:spChg chg="mod ord">
          <ac:chgData name="y k" userId="fd707b49a6c01d54" providerId="Windows Live" clId="Web-{DBC57C55-4E84-6D25-ABA8-71292F6C4D16}" dt="2024-05-24T06:07:01.780" v="2"/>
          <ac:spMkLst>
            <pc:docMk/>
            <pc:sldMk cId="2128380218" sldId="256"/>
            <ac:spMk id="4" creationId="{DC5CF47C-8C9D-A9AA-0978-76840C1AE2D8}"/>
          </ac:spMkLst>
        </pc:spChg>
        <pc:spChg chg="mod ord">
          <ac:chgData name="y k" userId="fd707b49a6c01d54" providerId="Windows Live" clId="Web-{DBC57C55-4E84-6D25-ABA8-71292F6C4D16}" dt="2024-05-24T06:07:01.780" v="2"/>
          <ac:spMkLst>
            <pc:docMk/>
            <pc:sldMk cId="2128380218" sldId="256"/>
            <ac:spMk id="5" creationId="{0417D542-6862-91C3-8CF4-16CC9C5E7C31}"/>
          </ac:spMkLst>
        </pc:spChg>
      </pc:sldChg>
      <pc:sldChg chg="del">
        <pc:chgData name="y k" userId="fd707b49a6c01d54" providerId="Windows Live" clId="Web-{DBC57C55-4E84-6D25-ABA8-71292F6C4D16}" dt="2024-05-24T06:06:35.717" v="0"/>
        <pc:sldMkLst>
          <pc:docMk/>
          <pc:sldMk cId="1491359428" sldId="259"/>
        </pc:sldMkLst>
      </pc:sldChg>
      <pc:sldChg chg="modSp mod modClrScheme chgLayout">
        <pc:chgData name="y k" userId="fd707b49a6c01d54" providerId="Windows Live" clId="Web-{DBC57C55-4E84-6D25-ABA8-71292F6C4D16}" dt="2024-05-24T06:07:01.780" v="2"/>
        <pc:sldMkLst>
          <pc:docMk/>
          <pc:sldMk cId="3014175081" sldId="260"/>
        </pc:sldMkLst>
        <pc:spChg chg="mod ord">
          <ac:chgData name="y k" userId="fd707b49a6c01d54" providerId="Windows Live" clId="Web-{DBC57C55-4E84-6D25-ABA8-71292F6C4D16}" dt="2024-05-24T06:07:01.780" v="2"/>
          <ac:spMkLst>
            <pc:docMk/>
            <pc:sldMk cId="3014175081" sldId="260"/>
            <ac:spMk id="2" creationId="{C825186D-C176-41D6-E08D-5023C22C8075}"/>
          </ac:spMkLst>
        </pc:spChg>
        <pc:spChg chg="mod ord">
          <ac:chgData name="y k" userId="fd707b49a6c01d54" providerId="Windows Live" clId="Web-{DBC57C55-4E84-6D25-ABA8-71292F6C4D16}" dt="2024-05-24T06:07:01.780" v="2"/>
          <ac:spMkLst>
            <pc:docMk/>
            <pc:sldMk cId="3014175081" sldId="260"/>
            <ac:spMk id="4" creationId="{05B43C00-48AB-4C4D-4665-DF2C578052B0}"/>
          </ac:spMkLst>
        </pc:spChg>
      </pc:sldChg>
      <pc:sldChg chg="addSp delSp modSp mod modClrScheme delDesignElem chgLayout">
        <pc:chgData name="y k" userId="fd707b49a6c01d54" providerId="Windows Live" clId="Web-{DBC57C55-4E84-6D25-ABA8-71292F6C4D16}" dt="2024-05-24T06:07:01.780" v="2"/>
        <pc:sldMkLst>
          <pc:docMk/>
          <pc:sldMk cId="539823655" sldId="261"/>
        </pc:sldMkLst>
        <pc:spChg chg="add mod ord">
          <ac:chgData name="y k" userId="fd707b49a6c01d54" providerId="Windows Live" clId="Web-{DBC57C55-4E84-6D25-ABA8-71292F6C4D16}" dt="2024-05-24T06:07:01.780" v="2"/>
          <ac:spMkLst>
            <pc:docMk/>
            <pc:sldMk cId="539823655" sldId="261"/>
            <ac:spMk id="3" creationId="{18921B56-4676-BA37-6C5F-EC4FC6C6E85F}"/>
          </ac:spMkLst>
        </pc:spChg>
        <pc:spChg chg="mod ord">
          <ac:chgData name="y k" userId="fd707b49a6c01d54" providerId="Windows Live" clId="Web-{DBC57C55-4E84-6D25-ABA8-71292F6C4D16}" dt="2024-05-24T06:07:01.780" v="2"/>
          <ac:spMkLst>
            <pc:docMk/>
            <pc:sldMk cId="539823655" sldId="261"/>
            <ac:spMk id="6" creationId="{000A40DD-8E4D-CF0A-3633-AD4B9D0A2841}"/>
          </ac:spMkLst>
        </pc:spChg>
        <pc:spChg chg="del">
          <ac:chgData name="y k" userId="fd707b49a6c01d54" providerId="Windows Live" clId="Web-{DBC57C55-4E84-6D25-ABA8-71292F6C4D16}" dt="2024-05-24T06:07:01.780" v="2"/>
          <ac:spMkLst>
            <pc:docMk/>
            <pc:sldMk cId="539823655" sldId="261"/>
            <ac:spMk id="9" creationId="{A4AC5506-6312-4701-8D3C-40187889A947}"/>
          </ac:spMkLst>
        </pc:spChg>
        <pc:picChg chg="del">
          <ac:chgData name="y k" userId="fd707b49a6c01d54" providerId="Windows Live" clId="Web-{DBC57C55-4E84-6D25-ABA8-71292F6C4D16}" dt="2024-05-24T06:06:54.311" v="1"/>
          <ac:picMkLst>
            <pc:docMk/>
            <pc:sldMk cId="539823655" sldId="261"/>
            <ac:picMk id="4" creationId="{04F55EC5-D61D-1EEA-8DB9-8837AB3BD301}"/>
          </ac:picMkLst>
        </pc:picChg>
      </pc:sldChg>
      <pc:sldChg chg="modSp mod modClrScheme chgLayout">
        <pc:chgData name="y k" userId="fd707b49a6c01d54" providerId="Windows Live" clId="Web-{DBC57C55-4E84-6D25-ABA8-71292F6C4D16}" dt="2024-05-24T06:07:01.780" v="2"/>
        <pc:sldMkLst>
          <pc:docMk/>
          <pc:sldMk cId="320304601" sldId="262"/>
        </pc:sldMkLst>
        <pc:spChg chg="mod ord">
          <ac:chgData name="y k" userId="fd707b49a6c01d54" providerId="Windows Live" clId="Web-{DBC57C55-4E84-6D25-ABA8-71292F6C4D16}" dt="2024-05-24T06:07:01.780" v="2"/>
          <ac:spMkLst>
            <pc:docMk/>
            <pc:sldMk cId="320304601" sldId="262"/>
            <ac:spMk id="2" creationId="{432AC7C0-AC60-C13C-9787-D823A7B3BEC1}"/>
          </ac:spMkLst>
        </pc:spChg>
        <pc:spChg chg="mod ord">
          <ac:chgData name="y k" userId="fd707b49a6c01d54" providerId="Windows Live" clId="Web-{DBC57C55-4E84-6D25-ABA8-71292F6C4D16}" dt="2024-05-24T06:07:01.780" v="2"/>
          <ac:spMkLst>
            <pc:docMk/>
            <pc:sldMk cId="320304601" sldId="262"/>
            <ac:spMk id="3" creationId="{454811AF-063C-A686-34FB-6E6B5CF60C7C}"/>
          </ac:spMkLst>
        </pc:spChg>
      </pc:sldChg>
      <pc:sldChg chg="mod modClrScheme chgLayout">
        <pc:chgData name="y k" userId="fd707b49a6c01d54" providerId="Windows Live" clId="Web-{DBC57C55-4E84-6D25-ABA8-71292F6C4D16}" dt="2024-05-24T06:07:01.780" v="2"/>
        <pc:sldMkLst>
          <pc:docMk/>
          <pc:sldMk cId="0" sldId="266"/>
        </pc:sldMkLst>
      </pc:sldChg>
      <pc:sldChg chg="mod modClrScheme chgLayout">
        <pc:chgData name="y k" userId="fd707b49a6c01d54" providerId="Windows Live" clId="Web-{DBC57C55-4E84-6D25-ABA8-71292F6C4D16}" dt="2024-05-24T06:07:01.780" v="2"/>
        <pc:sldMkLst>
          <pc:docMk/>
          <pc:sldMk cId="0" sldId="274"/>
        </pc:sldMkLst>
      </pc:sldChg>
      <pc:sldMasterChg chg="del delSldLayout">
        <pc:chgData name="y k" userId="fd707b49a6c01d54" providerId="Windows Live" clId="Web-{DBC57C55-4E84-6D25-ABA8-71292F6C4D16}" dt="2024-05-24T06:07:01.780" v="2"/>
        <pc:sldMasterMkLst>
          <pc:docMk/>
          <pc:sldMasterMk cId="136727201" sldId="2147484094"/>
        </pc:sldMasterMkLst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2855956303" sldId="2147484095"/>
          </pc:sldLayoutMkLst>
        </pc:sldLayoutChg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3943950775" sldId="2147484096"/>
          </pc:sldLayoutMkLst>
        </pc:sldLayoutChg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1646478285" sldId="2147484097"/>
          </pc:sldLayoutMkLst>
        </pc:sldLayoutChg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3354061203" sldId="2147484098"/>
          </pc:sldLayoutMkLst>
        </pc:sldLayoutChg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3670430743" sldId="2147484099"/>
          </pc:sldLayoutMkLst>
        </pc:sldLayoutChg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3951806591" sldId="2147484100"/>
          </pc:sldLayoutMkLst>
        </pc:sldLayoutChg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881827070" sldId="2147484101"/>
          </pc:sldLayoutMkLst>
        </pc:sldLayoutChg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3396081577" sldId="2147484102"/>
          </pc:sldLayoutMkLst>
        </pc:sldLayoutChg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112289999" sldId="2147484103"/>
          </pc:sldLayoutMkLst>
        </pc:sldLayoutChg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1904947196" sldId="2147484104"/>
          </pc:sldLayoutMkLst>
        </pc:sldLayoutChg>
        <pc:sldLayoutChg chg="del">
          <pc:chgData name="y k" userId="fd707b49a6c01d54" providerId="Windows Live" clId="Web-{DBC57C55-4E84-6D25-ABA8-71292F6C4D16}" dt="2024-05-24T06:07:01.780" v="2"/>
          <pc:sldLayoutMkLst>
            <pc:docMk/>
            <pc:sldMasterMk cId="136727201" sldId="2147484094"/>
            <pc:sldLayoutMk cId="3457219549" sldId="2147484105"/>
          </pc:sldLayoutMkLst>
        </pc:sldLayoutChg>
      </pc:sldMasterChg>
      <pc:sldMasterChg chg="add addSldLayout modSldLayout">
        <pc:chgData name="y k" userId="fd707b49a6c01d54" providerId="Windows Live" clId="Web-{DBC57C55-4E84-6D25-ABA8-71292F6C4D16}" dt="2024-05-24T06:07:01.780" v="2"/>
        <pc:sldMasterMkLst>
          <pc:docMk/>
          <pc:sldMasterMk cId="3037799876" sldId="2147484106"/>
        </pc:sldMasterMkLst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2788224836" sldId="2147484107"/>
          </pc:sldLayoutMkLst>
        </pc:sldLayoutChg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3252782596" sldId="2147484108"/>
          </pc:sldLayoutMkLst>
        </pc:sldLayoutChg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3582919311" sldId="2147484109"/>
          </pc:sldLayoutMkLst>
        </pc:sldLayoutChg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199494641" sldId="2147484110"/>
          </pc:sldLayoutMkLst>
        </pc:sldLayoutChg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1736981204" sldId="2147484111"/>
          </pc:sldLayoutMkLst>
        </pc:sldLayoutChg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1376935327" sldId="2147484112"/>
          </pc:sldLayoutMkLst>
        </pc:sldLayoutChg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2819467988" sldId="2147484113"/>
          </pc:sldLayoutMkLst>
        </pc:sldLayoutChg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3700425292" sldId="2147484114"/>
          </pc:sldLayoutMkLst>
        </pc:sldLayoutChg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1531309610" sldId="2147484115"/>
          </pc:sldLayoutMkLst>
        </pc:sldLayoutChg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2462156389" sldId="2147484116"/>
          </pc:sldLayoutMkLst>
        </pc:sldLayoutChg>
        <pc:sldLayoutChg chg="add mod replId">
          <pc:chgData name="y k" userId="fd707b49a6c01d54" providerId="Windows Live" clId="Web-{DBC57C55-4E84-6D25-ABA8-71292F6C4D16}" dt="2024-05-24T06:07:01.780" v="2"/>
          <pc:sldLayoutMkLst>
            <pc:docMk/>
            <pc:sldMasterMk cId="3037799876" sldId="2147484106"/>
            <pc:sldLayoutMk cId="1010972924" sldId="2147484117"/>
          </pc:sldLayoutMkLst>
        </pc:sldLayoutChg>
      </pc:sldMasterChg>
    </pc:docChg>
  </pc:docChgLst>
  <pc:docChgLst>
    <pc:chgData name="y k" userId="fd707b49a6c01d54" providerId="Windows Live" clId="Web-{C6A1F7C1-AD9F-0C9F-36EC-76FE06D519D7}"/>
    <pc:docChg chg="addSld delSld modSld">
      <pc:chgData name="y k" userId="fd707b49a6c01d54" providerId="Windows Live" clId="Web-{C6A1F7C1-AD9F-0C9F-36EC-76FE06D519D7}" dt="2024-05-24T08:45:29.155" v="403" actId="1076"/>
      <pc:docMkLst>
        <pc:docMk/>
      </pc:docMkLst>
      <pc:sldChg chg="modSp">
        <pc:chgData name="y k" userId="fd707b49a6c01d54" providerId="Windows Live" clId="Web-{C6A1F7C1-AD9F-0C9F-36EC-76FE06D519D7}" dt="2024-05-24T08:13:36.102" v="72"/>
        <pc:sldMkLst>
          <pc:docMk/>
          <pc:sldMk cId="0" sldId="257"/>
        </pc:sldMkLst>
        <pc:spChg chg="mod">
          <ac:chgData name="y k" userId="fd707b49a6c01d54" providerId="Windows Live" clId="Web-{C6A1F7C1-AD9F-0C9F-36EC-76FE06D519D7}" dt="2024-05-24T08:13:36.102" v="72"/>
          <ac:spMkLst>
            <pc:docMk/>
            <pc:sldMk cId="0" sldId="257"/>
            <ac:spMk id="2" creationId="{00000000-0000-0000-0000-000000000000}"/>
          </ac:spMkLst>
        </pc:spChg>
        <pc:spChg chg="mod">
          <ac:chgData name="y k" userId="fd707b49a6c01d54" providerId="Windows Live" clId="Web-{C6A1F7C1-AD9F-0C9F-36EC-76FE06D519D7}" dt="2024-05-24T08:13:36.071" v="70"/>
          <ac:spMkLst>
            <pc:docMk/>
            <pc:sldMk cId="0" sldId="257"/>
            <ac:spMk id="3" creationId="{00000000-0000-0000-0000-000000000000}"/>
          </ac:spMkLst>
        </pc:spChg>
        <pc:spChg chg="mod">
          <ac:chgData name="y k" userId="fd707b49a6c01d54" providerId="Windows Live" clId="Web-{C6A1F7C1-AD9F-0C9F-36EC-76FE06D519D7}" dt="2024-05-24T08:13:36.071" v="71"/>
          <ac:spMkLst>
            <pc:docMk/>
            <pc:sldMk cId="0" sldId="257"/>
            <ac:spMk id="4" creationId="{00000000-0000-0000-0000-000000000000}"/>
          </ac:spMkLst>
        </pc:spChg>
      </pc:sldChg>
      <pc:sldChg chg="modSp del">
        <pc:chgData name="y k" userId="fd707b49a6c01d54" providerId="Windows Live" clId="Web-{C6A1F7C1-AD9F-0C9F-36EC-76FE06D519D7}" dt="2024-05-24T08:24:54.580" v="292"/>
        <pc:sldMkLst>
          <pc:docMk/>
          <pc:sldMk cId="3014175081" sldId="260"/>
        </pc:sldMkLst>
        <pc:spChg chg="mod">
          <ac:chgData name="y k" userId="fd707b49a6c01d54" providerId="Windows Live" clId="Web-{C6A1F7C1-AD9F-0C9F-36EC-76FE06D519D7}" dt="2024-05-24T08:10:35.658" v="31" actId="20577"/>
          <ac:spMkLst>
            <pc:docMk/>
            <pc:sldMk cId="3014175081" sldId="260"/>
            <ac:spMk id="2" creationId="{C825186D-C176-41D6-E08D-5023C22C8075}"/>
          </ac:spMkLst>
        </pc:spChg>
      </pc:sldChg>
      <pc:sldChg chg="addSp delSp modSp">
        <pc:chgData name="y k" userId="fd707b49a6c01d54" providerId="Windows Live" clId="Web-{C6A1F7C1-AD9F-0C9F-36EC-76FE06D519D7}" dt="2024-05-24T08:20:51.618" v="277" actId="20577"/>
        <pc:sldMkLst>
          <pc:docMk/>
          <pc:sldMk cId="0" sldId="263"/>
        </pc:sldMkLst>
        <pc:spChg chg="del">
          <ac:chgData name="y k" userId="fd707b49a6c01d54" providerId="Windows Live" clId="Web-{C6A1F7C1-AD9F-0C9F-36EC-76FE06D519D7}" dt="2024-05-24T08:07:50.105" v="2"/>
          <ac:spMkLst>
            <pc:docMk/>
            <pc:sldMk cId="0" sldId="263"/>
            <ac:spMk id="12" creationId="{00000000-0000-0000-0000-000000000000}"/>
          </ac:spMkLst>
        </pc:spChg>
        <pc:spChg chg="del mod">
          <ac:chgData name="y k" userId="fd707b49a6c01d54" providerId="Windows Live" clId="Web-{C6A1F7C1-AD9F-0C9F-36EC-76FE06D519D7}" dt="2024-05-24T08:14:19.182" v="79"/>
          <ac:spMkLst>
            <pc:docMk/>
            <pc:sldMk cId="0" sldId="263"/>
            <ac:spMk id="13" creationId="{00000000-0000-0000-0000-000000000000}"/>
          </ac:spMkLst>
        </pc:spChg>
        <pc:spChg chg="del">
          <ac:chgData name="y k" userId="fd707b49a6c01d54" providerId="Windows Live" clId="Web-{C6A1F7C1-AD9F-0C9F-36EC-76FE06D519D7}" dt="2024-05-24T08:07:59.715" v="4"/>
          <ac:spMkLst>
            <pc:docMk/>
            <pc:sldMk cId="0" sldId="263"/>
            <ac:spMk id="14" creationId="{00000000-0000-0000-0000-000000000000}"/>
          </ac:spMkLst>
        </pc:spChg>
        <pc:spChg chg="del">
          <ac:chgData name="y k" userId="fd707b49a6c01d54" providerId="Windows Live" clId="Web-{C6A1F7C1-AD9F-0C9F-36EC-76FE06D519D7}" dt="2024-05-24T08:07:50.105" v="1"/>
          <ac:spMkLst>
            <pc:docMk/>
            <pc:sldMk cId="0" sldId="263"/>
            <ac:spMk id="15" creationId="{00000000-0000-0000-0000-000000000000}"/>
          </ac:spMkLst>
        </pc:spChg>
        <pc:spChg chg="del mod">
          <ac:chgData name="y k" userId="fd707b49a6c01d54" providerId="Windows Live" clId="Web-{C6A1F7C1-AD9F-0C9F-36EC-76FE06D519D7}" dt="2024-05-24T08:16:16.889" v="169"/>
          <ac:spMkLst>
            <pc:docMk/>
            <pc:sldMk cId="0" sldId="263"/>
            <ac:spMk id="16" creationId="{00000000-0000-0000-0000-000000000000}"/>
          </ac:spMkLst>
        </pc:spChg>
        <pc:spChg chg="del mod">
          <ac:chgData name="y k" userId="fd707b49a6c01d54" providerId="Windows Live" clId="Web-{C6A1F7C1-AD9F-0C9F-36EC-76FE06D519D7}" dt="2024-05-24T08:08:17.278" v="27"/>
          <ac:spMkLst>
            <pc:docMk/>
            <pc:sldMk cId="0" sldId="263"/>
            <ac:spMk id="17" creationId="{00000000-0000-0000-0000-000000000000}"/>
          </ac:spMkLst>
        </pc:spChg>
        <pc:spChg chg="del mod">
          <ac:chgData name="y k" userId="fd707b49a6c01d54" providerId="Windows Live" clId="Web-{C6A1F7C1-AD9F-0C9F-36EC-76FE06D519D7}" dt="2024-05-24T08:19:14.099" v="237"/>
          <ac:spMkLst>
            <pc:docMk/>
            <pc:sldMk cId="0" sldId="263"/>
            <ac:spMk id="18" creationId="{00000000-0000-0000-0000-000000000000}"/>
          </ac:spMkLst>
        </pc:spChg>
        <pc:spChg chg="del">
          <ac:chgData name="y k" userId="fd707b49a6c01d54" providerId="Windows Live" clId="Web-{C6A1F7C1-AD9F-0C9F-36EC-76FE06D519D7}" dt="2024-05-24T08:08:01.574" v="5"/>
          <ac:spMkLst>
            <pc:docMk/>
            <pc:sldMk cId="0" sldId="263"/>
            <ac:spMk id="19" creationId="{00000000-0000-0000-0000-000000000000}"/>
          </ac:spMkLst>
        </pc:spChg>
        <pc:spChg chg="del">
          <ac:chgData name="y k" userId="fd707b49a6c01d54" providerId="Windows Live" clId="Web-{C6A1F7C1-AD9F-0C9F-36EC-76FE06D519D7}" dt="2024-05-24T08:07:50.105" v="0"/>
          <ac:spMkLst>
            <pc:docMk/>
            <pc:sldMk cId="0" sldId="263"/>
            <ac:spMk id="20" creationId="{00000000-0000-0000-0000-000000000000}"/>
          </ac:spMkLst>
        </pc:spChg>
        <pc:spChg chg="add del">
          <ac:chgData name="y k" userId="fd707b49a6c01d54" providerId="Windows Live" clId="Web-{C6A1F7C1-AD9F-0C9F-36EC-76FE06D519D7}" dt="2024-05-24T08:19:25.193" v="239"/>
          <ac:spMkLst>
            <pc:docMk/>
            <pc:sldMk cId="0" sldId="263"/>
            <ac:spMk id="21" creationId="{3690C3D3-909F-2485-8A27-5D7C6B73AC7A}"/>
          </ac:spMkLst>
        </pc:spChg>
        <pc:spChg chg="add mod">
          <ac:chgData name="y k" userId="fd707b49a6c01d54" providerId="Windows Live" clId="Web-{C6A1F7C1-AD9F-0C9F-36EC-76FE06D519D7}" dt="2024-05-24T08:20:51.618" v="277" actId="20577"/>
          <ac:spMkLst>
            <pc:docMk/>
            <pc:sldMk cId="0" sldId="263"/>
            <ac:spMk id="22" creationId="{C6BA43D2-1C15-4BC5-692A-40FE865B8220}"/>
          </ac:spMkLst>
        </pc:spChg>
      </pc:sldChg>
      <pc:sldChg chg="addSp delSp modSp add">
        <pc:chgData name="y k" userId="fd707b49a6c01d54" providerId="Windows Live" clId="Web-{C6A1F7C1-AD9F-0C9F-36EC-76FE06D519D7}" dt="2024-05-24T08:42:44.040" v="401" actId="20577"/>
        <pc:sldMkLst>
          <pc:docMk/>
          <pc:sldMk cId="0" sldId="265"/>
        </pc:sldMkLst>
        <pc:spChg chg="mod">
          <ac:chgData name="y k" userId="fd707b49a6c01d54" providerId="Windows Live" clId="Web-{C6A1F7C1-AD9F-0C9F-36EC-76FE06D519D7}" dt="2024-05-24T08:22:54.482" v="283" actId="20577"/>
          <ac:spMkLst>
            <pc:docMk/>
            <pc:sldMk cId="0" sldId="265"/>
            <ac:spMk id="11" creationId="{00000000-0000-0000-0000-000000000000}"/>
          </ac:spMkLst>
        </pc:spChg>
        <pc:spChg chg="del">
          <ac:chgData name="y k" userId="fd707b49a6c01d54" providerId="Windows Live" clId="Web-{C6A1F7C1-AD9F-0C9F-36EC-76FE06D519D7}" dt="2024-05-24T08:22:49.513" v="279"/>
          <ac:spMkLst>
            <pc:docMk/>
            <pc:sldMk cId="0" sldId="265"/>
            <ac:spMk id="13" creationId="{00000000-0000-0000-0000-000000000000}"/>
          </ac:spMkLst>
        </pc:spChg>
        <pc:spChg chg="add mod">
          <ac:chgData name="y k" userId="fd707b49a6c01d54" providerId="Windows Live" clId="Web-{C6A1F7C1-AD9F-0C9F-36EC-76FE06D519D7}" dt="2024-05-24T08:24:26.360" v="291" actId="20577"/>
          <ac:spMkLst>
            <pc:docMk/>
            <pc:sldMk cId="0" sldId="265"/>
            <ac:spMk id="14" creationId="{C6BDFF32-6041-6844-A6A2-BB625443CA70}"/>
          </ac:spMkLst>
        </pc:spChg>
        <pc:spChg chg="add mod">
          <ac:chgData name="y k" userId="fd707b49a6c01d54" providerId="Windows Live" clId="Web-{C6A1F7C1-AD9F-0C9F-36EC-76FE06D519D7}" dt="2024-05-24T08:42:44.040" v="401" actId="20577"/>
          <ac:spMkLst>
            <pc:docMk/>
            <pc:sldMk cId="0" sldId="265"/>
            <ac:spMk id="16" creationId="{58E9A4D5-814A-4583-CF89-1DF9C55B3089}"/>
          </ac:spMkLst>
        </pc:spChg>
        <pc:graphicFrameChg chg="del">
          <ac:chgData name="y k" userId="fd707b49a6c01d54" providerId="Windows Live" clId="Web-{C6A1F7C1-AD9F-0C9F-36EC-76FE06D519D7}" dt="2024-05-24T08:22:49.513" v="280"/>
          <ac:graphicFrameMkLst>
            <pc:docMk/>
            <pc:sldMk cId="0" sldId="265"/>
            <ac:graphicFrameMk id="10" creationId="{00000000-0000-0000-0000-000000000000}"/>
          </ac:graphicFrameMkLst>
        </pc:graphicFrameChg>
        <pc:picChg chg="add del mod">
          <ac:chgData name="y k" userId="fd707b49a6c01d54" providerId="Windows Live" clId="Web-{C6A1F7C1-AD9F-0C9F-36EC-76FE06D519D7}" dt="2024-05-24T08:40:09.503" v="361"/>
          <ac:picMkLst>
            <pc:docMk/>
            <pc:sldMk cId="0" sldId="265"/>
            <ac:picMk id="15" creationId="{5E7CD66B-77B9-2A21-62DB-2A9DEFFBC3BB}"/>
          </ac:picMkLst>
        </pc:picChg>
      </pc:sldChg>
      <pc:sldChg chg="delSp modSp add">
        <pc:chgData name="y k" userId="fd707b49a6c01d54" providerId="Windows Live" clId="Web-{C6A1F7C1-AD9F-0C9F-36EC-76FE06D519D7}" dt="2024-05-24T08:27:26.116" v="350" actId="20577"/>
        <pc:sldMkLst>
          <pc:docMk/>
          <pc:sldMk cId="0" sldId="269"/>
        </pc:sldMkLst>
        <pc:spChg chg="mod">
          <ac:chgData name="y k" userId="fd707b49a6c01d54" providerId="Windows Live" clId="Web-{C6A1F7C1-AD9F-0C9F-36EC-76FE06D519D7}" dt="2024-05-24T08:26:47.631" v="326" actId="1076"/>
          <ac:spMkLst>
            <pc:docMk/>
            <pc:sldMk cId="0" sldId="269"/>
            <ac:spMk id="10" creationId="{00000000-0000-0000-0000-000000000000}"/>
          </ac:spMkLst>
        </pc:spChg>
        <pc:spChg chg="mod">
          <ac:chgData name="y k" userId="fd707b49a6c01d54" providerId="Windows Live" clId="Web-{C6A1F7C1-AD9F-0C9F-36EC-76FE06D519D7}" dt="2024-05-24T08:27:26.116" v="350" actId="20577"/>
          <ac:spMkLst>
            <pc:docMk/>
            <pc:sldMk cId="0" sldId="269"/>
            <ac:spMk id="12" creationId="{00000000-0000-0000-0000-000000000000}"/>
          </ac:spMkLst>
        </pc:spChg>
        <pc:spChg chg="del mod">
          <ac:chgData name="y k" userId="fd707b49a6c01d54" providerId="Windows Live" clId="Web-{C6A1F7C1-AD9F-0C9F-36EC-76FE06D519D7}" dt="2024-05-24T08:26:57.178" v="328"/>
          <ac:spMkLst>
            <pc:docMk/>
            <pc:sldMk cId="0" sldId="269"/>
            <ac:spMk id="13" creationId="{00000000-0000-0000-0000-000000000000}"/>
          </ac:spMkLst>
        </pc:spChg>
        <pc:spChg chg="del">
          <ac:chgData name="y k" userId="fd707b49a6c01d54" providerId="Windows Live" clId="Web-{C6A1F7C1-AD9F-0C9F-36EC-76FE06D519D7}" dt="2024-05-24T08:27:05.944" v="330"/>
          <ac:spMkLst>
            <pc:docMk/>
            <pc:sldMk cId="0" sldId="269"/>
            <ac:spMk id="15" creationId="{00000000-0000-0000-0000-000000000000}"/>
          </ac:spMkLst>
        </pc:spChg>
        <pc:picChg chg="del">
          <ac:chgData name="y k" userId="fd707b49a6c01d54" providerId="Windows Live" clId="Web-{C6A1F7C1-AD9F-0C9F-36EC-76FE06D519D7}" dt="2024-05-24T08:26:59.803" v="329"/>
          <ac:picMkLst>
            <pc:docMk/>
            <pc:sldMk cId="0" sldId="269"/>
            <ac:picMk id="14" creationId="{00000000-0000-0000-0000-000000000000}"/>
          </ac:picMkLst>
        </pc:picChg>
      </pc:sldChg>
      <pc:sldChg chg="del">
        <pc:chgData name="y k" userId="fd707b49a6c01d54" providerId="Windows Live" clId="Web-{C6A1F7C1-AD9F-0C9F-36EC-76FE06D519D7}" dt="2024-05-24T08:25:20.674" v="293"/>
        <pc:sldMkLst>
          <pc:docMk/>
          <pc:sldMk cId="0" sldId="274"/>
        </pc:sldMkLst>
      </pc:sldChg>
      <pc:sldChg chg="modSp">
        <pc:chgData name="y k" userId="fd707b49a6c01d54" providerId="Windows Live" clId="Web-{C6A1F7C1-AD9F-0C9F-36EC-76FE06D519D7}" dt="2024-05-24T08:13:52.540" v="73" actId="1076"/>
        <pc:sldMkLst>
          <pc:docMk/>
          <pc:sldMk cId="4082103725" sldId="275"/>
        </pc:sldMkLst>
        <pc:spChg chg="mod">
          <ac:chgData name="y k" userId="fd707b49a6c01d54" providerId="Windows Live" clId="Web-{C6A1F7C1-AD9F-0C9F-36EC-76FE06D519D7}" dt="2024-05-24T08:13:52.540" v="73" actId="1076"/>
          <ac:spMkLst>
            <pc:docMk/>
            <pc:sldMk cId="4082103725" sldId="275"/>
            <ac:spMk id="20" creationId="{1A39F678-CAA5-EED0-EF9D-A58511C20A00}"/>
          </ac:spMkLst>
        </pc:spChg>
      </pc:sldChg>
      <pc:sldChg chg="addSp delSp modSp new mod setBg">
        <pc:chgData name="y k" userId="fd707b49a6c01d54" providerId="Windows Live" clId="Web-{C6A1F7C1-AD9F-0C9F-36EC-76FE06D519D7}" dt="2024-05-24T08:45:29.155" v="403" actId="1076"/>
        <pc:sldMkLst>
          <pc:docMk/>
          <pc:sldMk cId="1813486731" sldId="276"/>
        </pc:sldMkLst>
        <pc:spChg chg="mod">
          <ac:chgData name="y k" userId="fd707b49a6c01d54" providerId="Windows Live" clId="Web-{C6A1F7C1-AD9F-0C9F-36EC-76FE06D519D7}" dt="2024-05-24T08:40:50.083" v="367"/>
          <ac:spMkLst>
            <pc:docMk/>
            <pc:sldMk cId="1813486731" sldId="276"/>
            <ac:spMk id="2" creationId="{5DBE7B0D-53E8-DD60-6133-26141AD50811}"/>
          </ac:spMkLst>
        </pc:spChg>
        <pc:spChg chg="mod">
          <ac:chgData name="y k" userId="fd707b49a6c01d54" providerId="Windows Live" clId="Web-{C6A1F7C1-AD9F-0C9F-36EC-76FE06D519D7}" dt="2024-05-24T08:40:50.083" v="367"/>
          <ac:spMkLst>
            <pc:docMk/>
            <pc:sldMk cId="1813486731" sldId="276"/>
            <ac:spMk id="3" creationId="{BCAD2498-96EA-6946-E4A6-4B33753C7DA9}"/>
          </ac:spMkLst>
        </pc:spChg>
        <pc:spChg chg="mod">
          <ac:chgData name="y k" userId="fd707b49a6c01d54" providerId="Windows Live" clId="Web-{C6A1F7C1-AD9F-0C9F-36EC-76FE06D519D7}" dt="2024-05-24T08:40:50.083" v="367"/>
          <ac:spMkLst>
            <pc:docMk/>
            <pc:sldMk cId="1813486731" sldId="276"/>
            <ac:spMk id="4" creationId="{85A02C17-C3B9-521C-648D-3E70E793CD4A}"/>
          </ac:spMkLst>
        </pc:spChg>
        <pc:spChg chg="add del">
          <ac:chgData name="y k" userId="fd707b49a6c01d54" providerId="Windows Live" clId="Web-{C6A1F7C1-AD9F-0C9F-36EC-76FE06D519D7}" dt="2024-05-24T08:40:50.083" v="367"/>
          <ac:spMkLst>
            <pc:docMk/>
            <pc:sldMk cId="1813486731" sldId="276"/>
            <ac:spMk id="10" creationId="{42A4FC2C-047E-45A5-965D-8E1E3BF09BC6}"/>
          </ac:spMkLst>
        </pc:spChg>
        <pc:picChg chg="add mod ord">
          <ac:chgData name="y k" userId="fd707b49a6c01d54" providerId="Windows Live" clId="Web-{C6A1F7C1-AD9F-0C9F-36EC-76FE06D519D7}" dt="2024-05-24T08:45:29.155" v="403" actId="1076"/>
          <ac:picMkLst>
            <pc:docMk/>
            <pc:sldMk cId="1813486731" sldId="276"/>
            <ac:picMk id="5" creationId="{9EEBD45C-517F-CCF6-ED7E-2BBDCAFDA2D1}"/>
          </ac:picMkLst>
        </pc:picChg>
      </pc:sldChg>
    </pc:docChg>
  </pc:docChgLst>
  <pc:docChgLst>
    <pc:chgData name="ゲスト ユーザー" providerId="Windows Live" clId="Web-{C91C8849-B399-4465-ACC7-DD29E27D1110}"/>
    <pc:docChg chg="delSld modSld">
      <pc:chgData name="ゲスト ユーザー" userId="" providerId="Windows Live" clId="Web-{C91C8849-B399-4465-ACC7-DD29E27D1110}" dt="2024-05-24T08:48:43.632" v="683" actId="20577"/>
      <pc:docMkLst>
        <pc:docMk/>
      </pc:docMkLst>
      <pc:sldChg chg="del">
        <pc:chgData name="ゲスト ユーザー" userId="" providerId="Windows Live" clId="Web-{C91C8849-B399-4465-ACC7-DD29E27D1110}" dt="2024-05-24T08:02:35.065" v="0"/>
        <pc:sldMkLst>
          <pc:docMk/>
          <pc:sldMk cId="2128380218" sldId="256"/>
        </pc:sldMkLst>
      </pc:sldChg>
      <pc:sldChg chg="del">
        <pc:chgData name="ゲスト ユーザー" userId="" providerId="Windows Live" clId="Web-{C91C8849-B399-4465-ACC7-DD29E27D1110}" dt="2024-05-24T08:03:07.050" v="1"/>
        <pc:sldMkLst>
          <pc:docMk/>
          <pc:sldMk cId="320304601" sldId="262"/>
        </pc:sldMkLst>
      </pc:sldChg>
      <pc:sldChg chg="modSp">
        <pc:chgData name="ゲスト ユーザー" userId="" providerId="Windows Live" clId="Web-{C91C8849-B399-4465-ACC7-DD29E27D1110}" dt="2024-05-24T08:48:43.632" v="683" actId="20577"/>
        <pc:sldMkLst>
          <pc:docMk/>
          <pc:sldMk cId="0" sldId="265"/>
        </pc:sldMkLst>
        <pc:spChg chg="mod">
          <ac:chgData name="ゲスト ユーザー" userId="" providerId="Windows Live" clId="Web-{C91C8849-B399-4465-ACC7-DD29E27D1110}" dt="2024-05-24T08:48:43.632" v="683" actId="20577"/>
          <ac:spMkLst>
            <pc:docMk/>
            <pc:sldMk cId="0" sldId="265"/>
            <ac:spMk id="16" creationId="{58E9A4D5-814A-4583-CF89-1DF9C55B3089}"/>
          </ac:spMkLst>
        </pc:spChg>
      </pc:sldChg>
      <pc:sldChg chg="addSp delSp modSp">
        <pc:chgData name="ゲスト ユーザー" userId="" providerId="Windows Live" clId="Web-{C91C8849-B399-4465-ACC7-DD29E27D1110}" dt="2024-05-24T08:32:41.885" v="388"/>
        <pc:sldMkLst>
          <pc:docMk/>
          <pc:sldMk cId="0" sldId="266"/>
        </pc:sldMkLst>
        <pc:spChg chg="mod">
          <ac:chgData name="ゲスト ユーザー" userId="" providerId="Windows Live" clId="Web-{C91C8849-B399-4465-ACC7-DD29E27D1110}" dt="2024-05-24T08:32:41.885" v="388"/>
          <ac:spMkLst>
            <pc:docMk/>
            <pc:sldMk cId="0" sldId="266"/>
            <ac:spMk id="6" creationId="{00000000-0000-0000-0000-000000000000}"/>
          </ac:spMkLst>
        </pc:spChg>
        <pc:spChg chg="mod">
          <ac:chgData name="ゲスト ユーザー" userId="" providerId="Windows Live" clId="Web-{C91C8849-B399-4465-ACC7-DD29E27D1110}" dt="2024-05-24T08:22:48.148" v="377" actId="20577"/>
          <ac:spMkLst>
            <pc:docMk/>
            <pc:sldMk cId="0" sldId="266"/>
            <ac:spMk id="31" creationId="{00000000-0000-0000-0000-000000000000}"/>
          </ac:spMkLst>
        </pc:spChg>
        <pc:spChg chg="mod">
          <ac:chgData name="ゲスト ユーザー" userId="" providerId="Windows Live" clId="Web-{C91C8849-B399-4465-ACC7-DD29E27D1110}" dt="2024-05-24T08:22:58.680" v="379" actId="20577"/>
          <ac:spMkLst>
            <pc:docMk/>
            <pc:sldMk cId="0" sldId="266"/>
            <ac:spMk id="32" creationId="{00000000-0000-0000-0000-000000000000}"/>
          </ac:spMkLst>
        </pc:spChg>
        <pc:spChg chg="add del mod">
          <ac:chgData name="ゲスト ユーザー" userId="" providerId="Windows Live" clId="Web-{C91C8849-B399-4465-ACC7-DD29E27D1110}" dt="2024-05-24T08:23:42.806" v="385" actId="20577"/>
          <ac:spMkLst>
            <pc:docMk/>
            <pc:sldMk cId="0" sldId="266"/>
            <ac:spMk id="33" creationId="{00000000-0000-0000-0000-000000000000}"/>
          </ac:spMkLst>
        </pc:spChg>
        <pc:spChg chg="mod">
          <ac:chgData name="ゲスト ユーザー" userId="" providerId="Windows Live" clId="Web-{C91C8849-B399-4465-ACC7-DD29E27D1110}" dt="2024-05-24T08:23:12.227" v="380" actId="20577"/>
          <ac:spMkLst>
            <pc:docMk/>
            <pc:sldMk cId="0" sldId="266"/>
            <ac:spMk id="34" creationId="{00000000-0000-0000-0000-000000000000}"/>
          </ac:spMkLst>
        </pc:spChg>
        <pc:grpChg chg="mod">
          <ac:chgData name="ゲスト ユーザー" userId="" providerId="Windows Live" clId="Web-{C91C8849-B399-4465-ACC7-DD29E27D1110}" dt="2024-05-24T08:09:33.827" v="30" actId="14100"/>
          <ac:grpSpMkLst>
            <pc:docMk/>
            <pc:sldMk cId="0" sldId="266"/>
            <ac:grpSpMk id="21" creationId="{00000000-0000-0000-0000-000000000000}"/>
          </ac:grpSpMkLst>
        </pc:grpChg>
      </pc:sldChg>
      <pc:sldChg chg="modSp">
        <pc:chgData name="ゲスト ユーザー" userId="" providerId="Windows Live" clId="Web-{C91C8849-B399-4465-ACC7-DD29E27D1110}" dt="2024-05-24T08:39:02.209" v="547" actId="20577"/>
        <pc:sldMkLst>
          <pc:docMk/>
          <pc:sldMk cId="0" sldId="269"/>
        </pc:sldMkLst>
        <pc:spChg chg="mod">
          <ac:chgData name="ゲスト ユーザー" userId="" providerId="Windows Live" clId="Web-{C91C8849-B399-4465-ACC7-DD29E27D1110}" dt="2024-05-24T08:39:02.209" v="547" actId="20577"/>
          <ac:spMkLst>
            <pc:docMk/>
            <pc:sldMk cId="0" sldId="269"/>
            <ac:spMk id="12" creationId="{00000000-0000-0000-0000-000000000000}"/>
          </ac:spMkLst>
        </pc:spChg>
      </pc:sldChg>
    </pc:docChg>
  </pc:docChgLst>
  <pc:docChgLst>
    <pc:chgData name="y k" userId="fd707b49a6c01d54" providerId="Windows Live" clId="Web-{A321D539-BCCB-6480-0A84-52D8DFD7AF0A}"/>
    <pc:docChg chg="delSld modSld">
      <pc:chgData name="y k" userId="fd707b49a6c01d54" providerId="Windows Live" clId="Web-{A321D539-BCCB-6480-0A84-52D8DFD7AF0A}" dt="2024-05-28T09:20:34.245" v="97" actId="1076"/>
      <pc:docMkLst>
        <pc:docMk/>
      </pc:docMkLst>
      <pc:sldChg chg="del">
        <pc:chgData name="y k" userId="fd707b49a6c01d54" providerId="Windows Live" clId="Web-{A321D539-BCCB-6480-0A84-52D8DFD7AF0A}" dt="2024-05-28T09:17:16.244" v="93"/>
        <pc:sldMkLst>
          <pc:docMk/>
          <pc:sldMk cId="539823655" sldId="261"/>
        </pc:sldMkLst>
      </pc:sldChg>
      <pc:sldChg chg="addSp modSp">
        <pc:chgData name="y k" userId="fd707b49a6c01d54" providerId="Windows Live" clId="Web-{A321D539-BCCB-6480-0A84-52D8DFD7AF0A}" dt="2024-05-28T09:20:34.245" v="97" actId="1076"/>
        <pc:sldMkLst>
          <pc:docMk/>
          <pc:sldMk cId="0" sldId="263"/>
        </pc:sldMkLst>
        <pc:picChg chg="add mod">
          <ac:chgData name="y k" userId="fd707b49a6c01d54" providerId="Windows Live" clId="Web-{A321D539-BCCB-6480-0A84-52D8DFD7AF0A}" dt="2024-05-28T09:20:34.245" v="97" actId="1076"/>
          <ac:picMkLst>
            <pc:docMk/>
            <pc:sldMk cId="0" sldId="263"/>
            <ac:picMk id="12" creationId="{A5E1F528-76BD-6FC0-431D-478B747F1002}"/>
          </ac:picMkLst>
        </pc:picChg>
      </pc:sldChg>
      <pc:sldChg chg="modSp">
        <pc:chgData name="y k" userId="fd707b49a6c01d54" providerId="Windows Live" clId="Web-{A321D539-BCCB-6480-0A84-52D8DFD7AF0A}" dt="2024-05-28T09:13:27.884" v="27" actId="14100"/>
        <pc:sldMkLst>
          <pc:docMk/>
          <pc:sldMk cId="0" sldId="265"/>
        </pc:sldMkLst>
        <pc:picChg chg="mod">
          <ac:chgData name="y k" userId="fd707b49a6c01d54" providerId="Windows Live" clId="Web-{A321D539-BCCB-6480-0A84-52D8DFD7AF0A}" dt="2024-05-28T09:13:18.087" v="25" actId="14100"/>
          <ac:picMkLst>
            <pc:docMk/>
            <pc:sldMk cId="0" sldId="265"/>
            <ac:picMk id="10" creationId="{724206CB-D3B3-0A39-1FAF-86886E67B4F7}"/>
          </ac:picMkLst>
        </pc:picChg>
        <pc:picChg chg="mod">
          <ac:chgData name="y k" userId="fd707b49a6c01d54" providerId="Windows Live" clId="Web-{A321D539-BCCB-6480-0A84-52D8DFD7AF0A}" dt="2024-05-28T09:13:24.775" v="26" actId="14100"/>
          <ac:picMkLst>
            <pc:docMk/>
            <pc:sldMk cId="0" sldId="265"/>
            <ac:picMk id="15" creationId="{A6AE6C04-2565-6651-7ED5-8E890E430CB0}"/>
          </ac:picMkLst>
        </pc:picChg>
        <pc:picChg chg="mod">
          <ac:chgData name="y k" userId="fd707b49a6c01d54" providerId="Windows Live" clId="Web-{A321D539-BCCB-6480-0A84-52D8DFD7AF0A}" dt="2024-05-28T09:13:27.884" v="27" actId="14100"/>
          <ac:picMkLst>
            <pc:docMk/>
            <pc:sldMk cId="0" sldId="265"/>
            <ac:picMk id="17" creationId="{C294E4DB-9EFC-DD15-4A92-FD05BE69134A}"/>
          </ac:picMkLst>
        </pc:picChg>
      </pc:sldChg>
      <pc:sldChg chg="addSp delSp modSp">
        <pc:chgData name="y k" userId="fd707b49a6c01d54" providerId="Windows Live" clId="Web-{A321D539-BCCB-6480-0A84-52D8DFD7AF0A}" dt="2024-05-28T09:16:59.197" v="92" actId="20577"/>
        <pc:sldMkLst>
          <pc:docMk/>
          <pc:sldMk cId="0" sldId="269"/>
        </pc:sldMkLst>
        <pc:spChg chg="mod">
          <ac:chgData name="y k" userId="fd707b49a6c01d54" providerId="Windows Live" clId="Web-{A321D539-BCCB-6480-0A84-52D8DFD7AF0A}" dt="2024-05-28T09:16:59.197" v="92" actId="20577"/>
          <ac:spMkLst>
            <pc:docMk/>
            <pc:sldMk cId="0" sldId="269"/>
            <ac:spMk id="12" creationId="{00000000-0000-0000-0000-000000000000}"/>
          </ac:spMkLst>
        </pc:spChg>
        <pc:picChg chg="add mod">
          <ac:chgData name="y k" userId="fd707b49a6c01d54" providerId="Windows Live" clId="Web-{A321D539-BCCB-6480-0A84-52D8DFD7AF0A}" dt="2024-05-28T09:12:26.837" v="16" actId="1076"/>
          <ac:picMkLst>
            <pc:docMk/>
            <pc:sldMk cId="0" sldId="269"/>
            <ac:picMk id="13" creationId="{34F899AE-4369-5FAA-0F9E-E8CB3276D37A}"/>
          </ac:picMkLst>
        </pc:picChg>
        <pc:picChg chg="add mod">
          <ac:chgData name="y k" userId="fd707b49a6c01d54" providerId="Windows Live" clId="Web-{A321D539-BCCB-6480-0A84-52D8DFD7AF0A}" dt="2024-05-28T09:15:32.947" v="75" actId="1076"/>
          <ac:picMkLst>
            <pc:docMk/>
            <pc:sldMk cId="0" sldId="269"/>
            <ac:picMk id="14" creationId="{7FA73271-4315-CF2A-07F3-07348AEB2D61}"/>
          </ac:picMkLst>
        </pc:picChg>
        <pc:picChg chg="add del mod">
          <ac:chgData name="y k" userId="fd707b49a6c01d54" providerId="Windows Live" clId="Web-{A321D539-BCCB-6480-0A84-52D8DFD7AF0A}" dt="2024-05-28T09:12:34.696" v="18"/>
          <ac:picMkLst>
            <pc:docMk/>
            <pc:sldMk cId="0" sldId="269"/>
            <ac:picMk id="15" creationId="{6C0FC5B4-4E03-F67F-B1F7-4A481967E36E}"/>
          </ac:picMkLst>
        </pc:picChg>
      </pc:sldChg>
    </pc:docChg>
  </pc:docChgLst>
  <pc:docChgLst>
    <pc:chgData name="y k" userId="fd707b49a6c01d54" providerId="Windows Live" clId="Web-{FDB5D312-71C7-8C5F-77EB-E9349D7713E8}"/>
    <pc:docChg chg="addSld delSld modSld addMainMaster delMainMaster">
      <pc:chgData name="y k" userId="fd707b49a6c01d54" providerId="Windows Live" clId="Web-{FDB5D312-71C7-8C5F-77EB-E9349D7713E8}" dt="2024-05-23T09:29:15.055" v="184" actId="14100"/>
      <pc:docMkLst>
        <pc:docMk/>
      </pc:docMkLst>
      <pc:sldChg chg="modSp mod modClrScheme chgLayout">
        <pc:chgData name="y k" userId="fd707b49a6c01d54" providerId="Windows Live" clId="Web-{FDB5D312-71C7-8C5F-77EB-E9349D7713E8}" dt="2024-05-23T08:31:21.457" v="92"/>
        <pc:sldMkLst>
          <pc:docMk/>
          <pc:sldMk cId="2128380218" sldId="256"/>
        </pc:sldMkLst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2128380218" sldId="256"/>
            <ac:spMk id="4" creationId="{DC5CF47C-8C9D-A9AA-0978-76840C1AE2D8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2128380218" sldId="256"/>
            <ac:spMk id="5" creationId="{0417D542-6862-91C3-8CF4-16CC9C5E7C31}"/>
          </ac:spMkLst>
        </pc:spChg>
      </pc:sldChg>
      <pc:sldChg chg="addSp delSp modSp new del mod setBg modClrScheme delDesignElem chgLayout">
        <pc:chgData name="y k" userId="fd707b49a6c01d54" providerId="Windows Live" clId="Web-{FDB5D312-71C7-8C5F-77EB-E9349D7713E8}" dt="2024-05-23T08:24:58.583" v="45"/>
        <pc:sldMkLst>
          <pc:docMk/>
          <pc:sldMk cId="1458721726" sldId="257"/>
        </pc:sldMkLst>
        <pc:spChg chg="mod ord">
          <ac:chgData name="y k" userId="fd707b49a6c01d54" providerId="Windows Live" clId="Web-{FDB5D312-71C7-8C5F-77EB-E9349D7713E8}" dt="2024-05-23T08:23:21.064" v="34"/>
          <ac:spMkLst>
            <pc:docMk/>
            <pc:sldMk cId="1458721726" sldId="257"/>
            <ac:spMk id="2" creationId="{C9631E8C-B374-B6BD-D554-74345A615601}"/>
          </ac:spMkLst>
        </pc:spChg>
        <pc:spChg chg="mod ord">
          <ac:chgData name="y k" userId="fd707b49a6c01d54" providerId="Windows Live" clId="Web-{FDB5D312-71C7-8C5F-77EB-E9349D7713E8}" dt="2024-05-23T08:24:26.051" v="44" actId="20577"/>
          <ac:spMkLst>
            <pc:docMk/>
            <pc:sldMk cId="1458721726" sldId="257"/>
            <ac:spMk id="3" creationId="{1ACB755B-B0BE-5D87-5B15-F9AA76CE8FAB}"/>
          </ac:spMkLst>
        </pc:spChg>
        <pc:spChg chg="add del">
          <ac:chgData name="y k" userId="fd707b49a6c01d54" providerId="Windows Live" clId="Web-{FDB5D312-71C7-8C5F-77EB-E9349D7713E8}" dt="2024-05-23T08:22:07.311" v="28"/>
          <ac:spMkLst>
            <pc:docMk/>
            <pc:sldMk cId="1458721726" sldId="257"/>
            <ac:spMk id="8" creationId="{5E7AA7E8-8006-4E1F-A566-FCF37EE6F35D}"/>
          </ac:spMkLst>
        </pc:spChg>
        <pc:spChg chg="add del">
          <ac:chgData name="y k" userId="fd707b49a6c01d54" providerId="Windows Live" clId="Web-{FDB5D312-71C7-8C5F-77EB-E9349D7713E8}" dt="2024-05-23T08:22:37.328" v="30"/>
          <ac:spMkLst>
            <pc:docMk/>
            <pc:sldMk cId="1458721726" sldId="257"/>
            <ac:spMk id="12" creationId="{FA33EEAE-15D5-4119-8C1E-89D943F911EF}"/>
          </ac:spMkLst>
        </pc:spChg>
        <pc:spChg chg="add del">
          <ac:chgData name="y k" userId="fd707b49a6c01d54" providerId="Windows Live" clId="Web-{FDB5D312-71C7-8C5F-77EB-E9349D7713E8}" dt="2024-05-23T08:22:37.328" v="30"/>
          <ac:spMkLst>
            <pc:docMk/>
            <pc:sldMk cId="1458721726" sldId="257"/>
            <ac:spMk id="13" creationId="{577D6B2E-37A3-429E-A37C-F30ED6487282}"/>
          </ac:spMkLst>
        </pc:spChg>
        <pc:spChg chg="add del">
          <ac:chgData name="y k" userId="fd707b49a6c01d54" providerId="Windows Live" clId="Web-{FDB5D312-71C7-8C5F-77EB-E9349D7713E8}" dt="2024-05-23T08:22:37.328" v="30"/>
          <ac:spMkLst>
            <pc:docMk/>
            <pc:sldMk cId="1458721726" sldId="257"/>
            <ac:spMk id="14" creationId="{730D8B3B-9B80-4025-B934-26DC7D7CD231}"/>
          </ac:spMkLst>
        </pc:spChg>
        <pc:spChg chg="add del">
          <ac:chgData name="y k" userId="fd707b49a6c01d54" providerId="Windows Live" clId="Web-{FDB5D312-71C7-8C5F-77EB-E9349D7713E8}" dt="2024-05-23T08:22:37.328" v="30"/>
          <ac:spMkLst>
            <pc:docMk/>
            <pc:sldMk cId="1458721726" sldId="257"/>
            <ac:spMk id="15" creationId="{5CEAD642-85CF-4750-8432-7C80C901F001}"/>
          </ac:spMkLst>
        </pc:spChg>
        <pc:spChg chg="add del">
          <ac:chgData name="y k" userId="fd707b49a6c01d54" providerId="Windows Live" clId="Web-{FDB5D312-71C7-8C5F-77EB-E9349D7713E8}" dt="2024-05-23T08:22:37.328" v="30"/>
          <ac:spMkLst>
            <pc:docMk/>
            <pc:sldMk cId="1458721726" sldId="257"/>
            <ac:spMk id="16" creationId="{1064D5D5-227B-4F66-9AEA-46F570E793BD}"/>
          </ac:spMkLst>
        </pc:spChg>
        <pc:spChg chg="add del">
          <ac:chgData name="y k" userId="fd707b49a6c01d54" providerId="Windows Live" clId="Web-{FDB5D312-71C7-8C5F-77EB-E9349D7713E8}" dt="2024-05-23T08:22:37.328" v="30"/>
          <ac:spMkLst>
            <pc:docMk/>
            <pc:sldMk cId="1458721726" sldId="257"/>
            <ac:spMk id="18" creationId="{646B67A4-D328-4747-A82B-65E84FA46368}"/>
          </ac:spMkLst>
        </pc:spChg>
        <pc:spChg chg="add del">
          <ac:chgData name="y k" userId="fd707b49a6c01d54" providerId="Windows Live" clId="Web-{FDB5D312-71C7-8C5F-77EB-E9349D7713E8}" dt="2024-05-23T08:22:37.328" v="30"/>
          <ac:spMkLst>
            <pc:docMk/>
            <pc:sldMk cId="1458721726" sldId="257"/>
            <ac:spMk id="20" creationId="{B5A1B09C-1565-46F8-B70F-621C5EB48A09}"/>
          </ac:spMkLst>
        </pc:spChg>
        <pc:spChg chg="add del">
          <ac:chgData name="y k" userId="fd707b49a6c01d54" providerId="Windows Live" clId="Web-{FDB5D312-71C7-8C5F-77EB-E9349D7713E8}" dt="2024-05-23T08:22:37.328" v="30"/>
          <ac:spMkLst>
            <pc:docMk/>
            <pc:sldMk cId="1458721726" sldId="257"/>
            <ac:spMk id="22" creationId="{8C516CC8-80AC-446C-A56E-9F54B7210402}"/>
          </ac:spMkLst>
        </pc:spChg>
        <pc:cxnChg chg="add del">
          <ac:chgData name="y k" userId="fd707b49a6c01d54" providerId="Windows Live" clId="Web-{FDB5D312-71C7-8C5F-77EB-E9349D7713E8}" dt="2024-05-23T08:22:07.311" v="28"/>
          <ac:cxnSpMkLst>
            <pc:docMk/>
            <pc:sldMk cId="1458721726" sldId="257"/>
            <ac:cxnSpMk id="10" creationId="{56020367-4FD5-4596-8E10-C5F095CD8DBF}"/>
          </ac:cxnSpMkLst>
        </pc:cxnChg>
      </pc:sldChg>
      <pc:sldChg chg="modSp new mod modClrScheme chgLayout">
        <pc:chgData name="y k" userId="fd707b49a6c01d54" providerId="Windows Live" clId="Web-{FDB5D312-71C7-8C5F-77EB-E9349D7713E8}" dt="2024-05-23T08:31:21.457" v="92"/>
        <pc:sldMkLst>
          <pc:docMk/>
          <pc:sldMk cId="3860653075" sldId="258"/>
        </pc:sldMkLst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3860653075" sldId="258"/>
            <ac:spMk id="2" creationId="{6DB58094-839B-9B34-A72D-4D652EDBB2E2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3860653075" sldId="258"/>
            <ac:spMk id="3" creationId="{F904E19C-F788-AAC8-722A-BAC3706ECA98}"/>
          </ac:spMkLst>
        </pc:spChg>
      </pc:sldChg>
      <pc:sldChg chg="modSp new mod modClrScheme chgLayout">
        <pc:chgData name="y k" userId="fd707b49a6c01d54" providerId="Windows Live" clId="Web-{FDB5D312-71C7-8C5F-77EB-E9349D7713E8}" dt="2024-05-23T08:31:21.457" v="92"/>
        <pc:sldMkLst>
          <pc:docMk/>
          <pc:sldMk cId="1491359428" sldId="259"/>
        </pc:sldMkLst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1491359428" sldId="259"/>
            <ac:spMk id="2" creationId="{1937D900-AB5D-52CC-EE3A-8A9560CCE8E4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1491359428" sldId="259"/>
            <ac:spMk id="3" creationId="{5693B51F-54B5-23F3-DE8F-C43AC49D3401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1491359428" sldId="259"/>
            <ac:spMk id="4" creationId="{A00508F8-1EFC-096A-326F-D338AB151247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1491359428" sldId="259"/>
            <ac:spMk id="5" creationId="{B5BB83F6-2702-3066-8D7E-B52088F3BD90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1491359428" sldId="259"/>
            <ac:spMk id="6" creationId="{415297ED-B999-3695-6BD4-76ECDF2D08E7}"/>
          </ac:spMkLst>
        </pc:spChg>
      </pc:sldChg>
      <pc:sldChg chg="addSp delSp modSp new mod modClrScheme chgLayout">
        <pc:chgData name="y k" userId="fd707b49a6c01d54" providerId="Windows Live" clId="Web-{FDB5D312-71C7-8C5F-77EB-E9349D7713E8}" dt="2024-05-23T08:35:14.590" v="98" actId="14100"/>
        <pc:sldMkLst>
          <pc:docMk/>
          <pc:sldMk cId="3014175081" sldId="260"/>
        </pc:sldMkLst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3014175081" sldId="260"/>
            <ac:spMk id="2" creationId="{C825186D-C176-41D6-E08D-5023C22C8075}"/>
          </ac:spMkLst>
        </pc:spChg>
        <pc:spChg chg="del">
          <ac:chgData name="y k" userId="fd707b49a6c01d54" providerId="Windows Live" clId="Web-{FDB5D312-71C7-8C5F-77EB-E9349D7713E8}" dt="2024-05-23T08:27:32.995" v="59"/>
          <ac:spMkLst>
            <pc:docMk/>
            <pc:sldMk cId="3014175081" sldId="260"/>
            <ac:spMk id="3" creationId="{5C6BF708-19F6-B650-534E-2FD9E5C0A129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3014175081" sldId="260"/>
            <ac:spMk id="4" creationId="{05B43C00-48AB-4C4D-4665-DF2C578052B0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3014175081" sldId="260"/>
            <ac:spMk id="5" creationId="{68D83999-0CB1-979B-0F9A-3E04B3EC273D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3014175081" sldId="260"/>
            <ac:spMk id="6" creationId="{5B19B4D9-BB36-8917-7E25-61EF8B6A24F9}"/>
          </ac:spMkLst>
        </pc:spChg>
        <pc:spChg chg="add del mod ord">
          <ac:chgData name="y k" userId="fd707b49a6c01d54" providerId="Windows Live" clId="Web-{FDB5D312-71C7-8C5F-77EB-E9349D7713E8}" dt="2024-05-23T08:33:53.165" v="95"/>
          <ac:spMkLst>
            <pc:docMk/>
            <pc:sldMk cId="3014175081" sldId="260"/>
            <ac:spMk id="9" creationId="{392AB184-E162-9691-F25F-9F2D67A12B57}"/>
          </ac:spMkLst>
        </pc:spChg>
        <pc:spChg chg="add mod">
          <ac:chgData name="y k" userId="fd707b49a6c01d54" providerId="Windows Live" clId="Web-{FDB5D312-71C7-8C5F-77EB-E9349D7713E8}" dt="2024-05-23T08:35:14.590" v="98" actId="14100"/>
          <ac:spMkLst>
            <pc:docMk/>
            <pc:sldMk cId="3014175081" sldId="260"/>
            <ac:spMk id="10" creationId="{78124D7F-C36B-8890-C223-DE7AAAB4ED5F}"/>
          </ac:spMkLst>
        </pc:spChg>
        <pc:picChg chg="add del mod ord">
          <ac:chgData name="y k" userId="fd707b49a6c01d54" providerId="Windows Live" clId="Web-{FDB5D312-71C7-8C5F-77EB-E9349D7713E8}" dt="2024-05-23T08:28:05.965" v="64"/>
          <ac:picMkLst>
            <pc:docMk/>
            <pc:sldMk cId="3014175081" sldId="260"/>
            <ac:picMk id="7" creationId="{7524CE55-F7C6-94E2-D0A0-96B52238F811}"/>
          </ac:picMkLst>
        </pc:picChg>
      </pc:sldChg>
      <pc:sldChg chg="addSp delSp modSp new del mod setBg modClrScheme delDesignElem chgLayout">
        <pc:chgData name="y k" userId="fd707b49a6c01d54" providerId="Windows Live" clId="Web-{FDB5D312-71C7-8C5F-77EB-E9349D7713E8}" dt="2024-05-23T08:31:50.645" v="93"/>
        <pc:sldMkLst>
          <pc:docMk/>
          <pc:sldMk cId="2124906" sldId="261"/>
        </pc:sldMkLst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2124906" sldId="261"/>
            <ac:spMk id="2" creationId="{38B356FD-E716-CEA6-BD4E-122118CFE3C6}"/>
          </ac:spMkLst>
        </pc:spChg>
        <pc:spChg chg="add del">
          <ac:chgData name="y k" userId="fd707b49a6c01d54" providerId="Windows Live" clId="Web-{FDB5D312-71C7-8C5F-77EB-E9349D7713E8}" dt="2024-05-23T08:29:16.764" v="91"/>
          <ac:spMkLst>
            <pc:docMk/>
            <pc:sldMk cId="2124906" sldId="261"/>
            <ac:spMk id="3" creationId="{BBF83F54-46FD-1574-00AA-1F8D337E84FF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2124906" sldId="261"/>
            <ac:spMk id="4" creationId="{AA8974FD-8508-22F4-9435-37C6E30A1327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2124906" sldId="261"/>
            <ac:spMk id="5" creationId="{6E2F9380-0371-7AC7-3843-BA1C10B365D0}"/>
          </ac:spMkLst>
        </pc:spChg>
        <pc:spChg chg="mod ord">
          <ac:chgData name="y k" userId="fd707b49a6c01d54" providerId="Windows Live" clId="Web-{FDB5D312-71C7-8C5F-77EB-E9349D7713E8}" dt="2024-05-23T08:31:21.457" v="92"/>
          <ac:spMkLst>
            <pc:docMk/>
            <pc:sldMk cId="2124906" sldId="261"/>
            <ac:spMk id="6" creationId="{620A2ED7-0F42-4A82-3D26-9B1710F09153}"/>
          </ac:spMkLst>
        </pc:spChg>
        <pc:spChg chg="add del">
          <ac:chgData name="y k" userId="fd707b49a6c01d54" providerId="Windows Live" clId="Web-{FDB5D312-71C7-8C5F-77EB-E9349D7713E8}" dt="2024-05-23T08:29:10.780" v="86"/>
          <ac:spMkLst>
            <pc:docMk/>
            <pc:sldMk cId="2124906" sldId="261"/>
            <ac:spMk id="11" creationId="{787F4F1C-8D3D-4EC1-B72D-A0470A5A08B8}"/>
          </ac:spMkLst>
        </pc:spChg>
        <pc:spChg chg="add del">
          <ac:chgData name="y k" userId="fd707b49a6c01d54" providerId="Windows Live" clId="Web-{FDB5D312-71C7-8C5F-77EB-E9349D7713E8}" dt="2024-05-23T08:29:14.280" v="88"/>
          <ac:spMkLst>
            <pc:docMk/>
            <pc:sldMk cId="2124906" sldId="261"/>
            <ac:spMk id="15" creationId="{450D3AD2-FA80-415F-A9CE-54D884561CD7}"/>
          </ac:spMkLst>
        </pc:spChg>
        <pc:spChg chg="add del">
          <ac:chgData name="y k" userId="fd707b49a6c01d54" providerId="Windows Live" clId="Web-{FDB5D312-71C7-8C5F-77EB-E9349D7713E8}" dt="2024-05-23T08:29:16.749" v="90"/>
          <ac:spMkLst>
            <pc:docMk/>
            <pc:sldMk cId="2124906" sldId="261"/>
            <ac:spMk id="18" creationId="{D5B0017B-2ECA-49AF-B397-DC140825DF8D}"/>
          </ac:spMkLst>
        </pc:spChg>
        <pc:spChg chg="add del">
          <ac:chgData name="y k" userId="fd707b49a6c01d54" providerId="Windows Live" clId="Web-{FDB5D312-71C7-8C5F-77EB-E9349D7713E8}" dt="2024-05-23T08:29:14.280" v="88"/>
          <ac:spMkLst>
            <pc:docMk/>
            <pc:sldMk cId="2124906" sldId="261"/>
            <ac:spMk id="21" creationId="{70DFC902-7D23-471A-B557-B6B6917D7A0D}"/>
          </ac:spMkLst>
        </pc:spChg>
        <pc:spChg chg="add del">
          <ac:chgData name="y k" userId="fd707b49a6c01d54" providerId="Windows Live" clId="Web-{FDB5D312-71C7-8C5F-77EB-E9349D7713E8}" dt="2024-05-23T08:29:14.280" v="88"/>
          <ac:spMkLst>
            <pc:docMk/>
            <pc:sldMk cId="2124906" sldId="261"/>
            <ac:spMk id="22" creationId="{A55D5633-D557-4DCA-982C-FF36EB7A1C00}"/>
          </ac:spMkLst>
        </pc:spChg>
        <pc:spChg chg="add del">
          <ac:chgData name="y k" userId="fd707b49a6c01d54" providerId="Windows Live" clId="Web-{FDB5D312-71C7-8C5F-77EB-E9349D7713E8}" dt="2024-05-23T08:29:14.280" v="88"/>
          <ac:spMkLst>
            <pc:docMk/>
            <pc:sldMk cId="2124906" sldId="261"/>
            <ac:spMk id="23" creationId="{BBF83F54-46FD-1574-00AA-1F8D337E84FF}"/>
          </ac:spMkLst>
        </pc:spChg>
        <pc:spChg chg="add del">
          <ac:chgData name="y k" userId="fd707b49a6c01d54" providerId="Windows Live" clId="Web-{FDB5D312-71C7-8C5F-77EB-E9349D7713E8}" dt="2024-05-23T08:29:16.749" v="90"/>
          <ac:spMkLst>
            <pc:docMk/>
            <pc:sldMk cId="2124906" sldId="261"/>
            <ac:spMk id="25" creationId="{B6CDA21F-E7AF-4C75-8395-33F58D5B0E45}"/>
          </ac:spMkLst>
        </pc:spChg>
        <pc:spChg chg="add del">
          <ac:chgData name="y k" userId="fd707b49a6c01d54" providerId="Windows Live" clId="Web-{FDB5D312-71C7-8C5F-77EB-E9349D7713E8}" dt="2024-05-23T08:29:16.749" v="90"/>
          <ac:spMkLst>
            <pc:docMk/>
            <pc:sldMk cId="2124906" sldId="261"/>
            <ac:spMk id="28" creationId="{BBF83F54-46FD-1574-00AA-1F8D337E84FF}"/>
          </ac:spMkLst>
        </pc:spChg>
        <pc:spChg chg="add del">
          <ac:chgData name="y k" userId="fd707b49a6c01d54" providerId="Windows Live" clId="Web-{FDB5D312-71C7-8C5F-77EB-E9349D7713E8}" dt="2024-05-23T08:31:21.457" v="92"/>
          <ac:spMkLst>
            <pc:docMk/>
            <pc:sldMk cId="2124906" sldId="261"/>
            <ac:spMk id="30" creationId="{907EF6B7-1338-4443-8C46-6A318D952DFD}"/>
          </ac:spMkLst>
        </pc:spChg>
        <pc:spChg chg="add del">
          <ac:chgData name="y k" userId="fd707b49a6c01d54" providerId="Windows Live" clId="Web-{FDB5D312-71C7-8C5F-77EB-E9349D7713E8}" dt="2024-05-23T08:31:21.457" v="92"/>
          <ac:spMkLst>
            <pc:docMk/>
            <pc:sldMk cId="2124906" sldId="261"/>
            <ac:spMk id="31" creationId="{DAAE4CDD-124C-4DCF-9584-B6033B545DD5}"/>
          </ac:spMkLst>
        </pc:spChg>
        <pc:spChg chg="add del">
          <ac:chgData name="y k" userId="fd707b49a6c01d54" providerId="Windows Live" clId="Web-{FDB5D312-71C7-8C5F-77EB-E9349D7713E8}" dt="2024-05-23T08:31:21.457" v="92"/>
          <ac:spMkLst>
            <pc:docMk/>
            <pc:sldMk cId="2124906" sldId="261"/>
            <ac:spMk id="32" creationId="{081E4A58-353D-44AE-B2FC-2A74E2E400F7}"/>
          </ac:spMkLst>
        </pc:spChg>
        <pc:spChg chg="add mod ord">
          <ac:chgData name="y k" userId="fd707b49a6c01d54" providerId="Windows Live" clId="Web-{FDB5D312-71C7-8C5F-77EB-E9349D7713E8}" dt="2024-05-23T08:31:21.457" v="92"/>
          <ac:spMkLst>
            <pc:docMk/>
            <pc:sldMk cId="2124906" sldId="261"/>
            <ac:spMk id="33" creationId="{BBF83F54-46FD-1574-00AA-1F8D337E84FF}"/>
          </ac:spMkLst>
        </pc:spChg>
        <pc:grpChg chg="add del">
          <ac:chgData name="y k" userId="fd707b49a6c01d54" providerId="Windows Live" clId="Web-{FDB5D312-71C7-8C5F-77EB-E9349D7713E8}" dt="2024-05-23T08:29:10.780" v="86"/>
          <ac:grpSpMkLst>
            <pc:docMk/>
            <pc:sldMk cId="2124906" sldId="261"/>
            <ac:grpSpMk id="13" creationId="{D1E3DD61-64DB-46AD-B249-E273CD86B051}"/>
          </ac:grpSpMkLst>
        </pc:grpChg>
        <pc:grpChg chg="add del">
          <ac:chgData name="y k" userId="fd707b49a6c01d54" providerId="Windows Live" clId="Web-{FDB5D312-71C7-8C5F-77EB-E9349D7713E8}" dt="2024-05-23T08:29:16.749" v="90"/>
          <ac:grpSpMkLst>
            <pc:docMk/>
            <pc:sldMk cId="2124906" sldId="261"/>
            <ac:grpSpMk id="26" creationId="{AE1C45F0-260A-458C-96ED-C1F6D2151219}"/>
          </ac:grpSpMkLst>
        </pc:grpChg>
        <pc:cxnChg chg="add del">
          <ac:chgData name="y k" userId="fd707b49a6c01d54" providerId="Windows Live" clId="Web-{FDB5D312-71C7-8C5F-77EB-E9349D7713E8}" dt="2024-05-23T08:29:16.749" v="90"/>
          <ac:cxnSpMkLst>
            <pc:docMk/>
            <pc:sldMk cId="2124906" sldId="261"/>
            <ac:cxnSpMk id="20" creationId="{6CF1BAF6-AD41-4082-B212-8A1F9A2E8779}"/>
          </ac:cxnSpMkLst>
        </pc:cxnChg>
      </pc:sldChg>
      <pc:sldChg chg="addSp delSp modSp new mod setBg">
        <pc:chgData name="y k" userId="fd707b49a6c01d54" providerId="Windows Live" clId="Web-{FDB5D312-71C7-8C5F-77EB-E9349D7713E8}" dt="2024-05-23T09:29:15.055" v="184" actId="14100"/>
        <pc:sldMkLst>
          <pc:docMk/>
          <pc:sldMk cId="539823655" sldId="261"/>
        </pc:sldMkLst>
        <pc:spChg chg="add del mod">
          <ac:chgData name="y k" userId="fd707b49a6c01d54" providerId="Windows Live" clId="Web-{FDB5D312-71C7-8C5F-77EB-E9349D7713E8}" dt="2024-05-23T09:29:09.524" v="183"/>
          <ac:spMkLst>
            <pc:docMk/>
            <pc:sldMk cId="539823655" sldId="261"/>
            <ac:spMk id="2" creationId="{B8C15BED-3869-D27D-27B4-C5677547ED96}"/>
          </ac:spMkLst>
        </pc:spChg>
        <pc:spChg chg="del mod">
          <ac:chgData name="y k" userId="fd707b49a6c01d54" providerId="Windows Live" clId="Web-{FDB5D312-71C7-8C5F-77EB-E9349D7713E8}" dt="2024-05-23T09:28:29.413" v="176"/>
          <ac:spMkLst>
            <pc:docMk/>
            <pc:sldMk cId="539823655" sldId="261"/>
            <ac:spMk id="3" creationId="{9B4BDAE9-51AC-C634-3727-5B8F2D89EB1D}"/>
          </ac:spMkLst>
        </pc:spChg>
        <pc:spChg chg="add mod">
          <ac:chgData name="y k" userId="fd707b49a6c01d54" providerId="Windows Live" clId="Web-{FDB5D312-71C7-8C5F-77EB-E9349D7713E8}" dt="2024-05-23T09:29:09.524" v="183"/>
          <ac:spMkLst>
            <pc:docMk/>
            <pc:sldMk cId="539823655" sldId="261"/>
            <ac:spMk id="6" creationId="{000A40DD-8E4D-CF0A-3633-AD4B9D0A2841}"/>
          </ac:spMkLst>
        </pc:spChg>
        <pc:spChg chg="add">
          <ac:chgData name="y k" userId="fd707b49a6c01d54" providerId="Windows Live" clId="Web-{FDB5D312-71C7-8C5F-77EB-E9349D7713E8}" dt="2024-05-23T09:28:50.086" v="178"/>
          <ac:spMkLst>
            <pc:docMk/>
            <pc:sldMk cId="539823655" sldId="261"/>
            <ac:spMk id="9" creationId="{A4AC5506-6312-4701-8D3C-40187889A947}"/>
          </ac:spMkLst>
        </pc:spChg>
        <pc:picChg chg="add mod ord">
          <ac:chgData name="y k" userId="fd707b49a6c01d54" providerId="Windows Live" clId="Web-{FDB5D312-71C7-8C5F-77EB-E9349D7713E8}" dt="2024-05-23T09:29:15.055" v="184" actId="14100"/>
          <ac:picMkLst>
            <pc:docMk/>
            <pc:sldMk cId="539823655" sldId="261"/>
            <ac:picMk id="4" creationId="{04F55EC5-D61D-1EEA-8DB9-8837AB3BD301}"/>
          </ac:picMkLst>
        </pc:picChg>
      </pc:sldChg>
      <pc:sldChg chg="modSp">
        <pc:chgData name="y k" userId="fd707b49a6c01d54" providerId="Windows Live" clId="Web-{FDB5D312-71C7-8C5F-77EB-E9349D7713E8}" dt="2024-05-23T09:12:54.654" v="145"/>
        <pc:sldMkLst>
          <pc:docMk/>
          <pc:sldMk cId="0" sldId="266"/>
        </pc:sldMkLst>
        <pc:spChg chg="mod">
          <ac:chgData name="y k" userId="fd707b49a6c01d54" providerId="Windows Live" clId="Web-{FDB5D312-71C7-8C5F-77EB-E9349D7713E8}" dt="2024-05-23T09:12:54.654" v="145"/>
          <ac:spMkLst>
            <pc:docMk/>
            <pc:sldMk cId="0" sldId="266"/>
            <ac:spMk id="20" creationId="{00000000-0000-0000-0000-000000000000}"/>
          </ac:spMkLst>
        </pc:spChg>
        <pc:spChg chg="mod">
          <ac:chgData name="y k" userId="fd707b49a6c01d54" providerId="Windows Live" clId="Web-{FDB5D312-71C7-8C5F-77EB-E9349D7713E8}" dt="2024-05-23T09:12:22.325" v="141" actId="20577"/>
          <ac:spMkLst>
            <pc:docMk/>
            <pc:sldMk cId="0" sldId="266"/>
            <ac:spMk id="31" creationId="{00000000-0000-0000-0000-000000000000}"/>
          </ac:spMkLst>
        </pc:spChg>
      </pc:sldChg>
      <pc:sldChg chg="add">
        <pc:chgData name="y k" userId="fd707b49a6c01d54" providerId="Windows Live" clId="Web-{FDB5D312-71C7-8C5F-77EB-E9349D7713E8}" dt="2024-05-23T09:13:20.280" v="146"/>
        <pc:sldMkLst>
          <pc:docMk/>
          <pc:sldMk cId="0" sldId="274"/>
        </pc:sldMkLst>
      </pc:sldChg>
      <pc:sldMasterChg chg="del delSldLayout">
        <pc:chgData name="y k" userId="fd707b49a6c01d54" providerId="Windows Live" clId="Web-{FDB5D312-71C7-8C5F-77EB-E9349D7713E8}" dt="2024-05-23T08:22:37.328" v="30"/>
        <pc:sldMasterMkLst>
          <pc:docMk/>
          <pc:sldMasterMk cId="1761592101" sldId="2147483884"/>
        </pc:sldMasterMkLst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3508783528" sldId="2147483885"/>
          </pc:sldLayoutMkLst>
        </pc:sldLayoutChg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4096470307" sldId="2147483886"/>
          </pc:sldLayoutMkLst>
        </pc:sldLayoutChg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2839395230" sldId="2147483887"/>
          </pc:sldLayoutMkLst>
        </pc:sldLayoutChg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1450032723" sldId="2147483888"/>
          </pc:sldLayoutMkLst>
        </pc:sldLayoutChg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675972202" sldId="2147483889"/>
          </pc:sldLayoutMkLst>
        </pc:sldLayoutChg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1717999937" sldId="2147483890"/>
          </pc:sldLayoutMkLst>
        </pc:sldLayoutChg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1674310357" sldId="2147483891"/>
          </pc:sldLayoutMkLst>
        </pc:sldLayoutChg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3444512276" sldId="2147483892"/>
          </pc:sldLayoutMkLst>
        </pc:sldLayoutChg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3874241504" sldId="2147483893"/>
          </pc:sldLayoutMkLst>
        </pc:sldLayoutChg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3023692069" sldId="2147483894"/>
          </pc:sldLayoutMkLst>
        </pc:sldLayoutChg>
        <pc:sldLayoutChg chg="del">
          <pc:chgData name="y k" userId="fd707b49a6c01d54" providerId="Windows Live" clId="Web-{FDB5D312-71C7-8C5F-77EB-E9349D7713E8}" dt="2024-05-23T08:22:37.328" v="30"/>
          <pc:sldLayoutMkLst>
            <pc:docMk/>
            <pc:sldMasterMk cId="1761592101" sldId="2147483884"/>
            <pc:sldLayoutMk cId="71654084" sldId="2147483895"/>
          </pc:sldLayoutMkLst>
        </pc:sldLayoutChg>
      </pc:sldMasterChg>
      <pc:sldMasterChg chg="add del addSldLayout delSldLayout modSldLayout">
        <pc:chgData name="y k" userId="fd707b49a6c01d54" providerId="Windows Live" clId="Web-{FDB5D312-71C7-8C5F-77EB-E9349D7713E8}" dt="2024-05-23T08:22:47.156" v="31"/>
        <pc:sldMasterMkLst>
          <pc:docMk/>
          <pc:sldMasterMk cId="3669011082" sldId="2147483896"/>
        </pc:sldMasterMkLst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3433623239" sldId="2147483897"/>
          </pc:sldLayoutMkLst>
        </pc:sldLayoutChg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1992493070" sldId="2147483898"/>
          </pc:sldLayoutMkLst>
        </pc:sldLayoutChg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3743256097" sldId="2147483899"/>
          </pc:sldLayoutMkLst>
        </pc:sldLayoutChg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2125851612" sldId="2147483900"/>
          </pc:sldLayoutMkLst>
        </pc:sldLayoutChg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352888936" sldId="2147483901"/>
          </pc:sldLayoutMkLst>
        </pc:sldLayoutChg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2173452490" sldId="2147483902"/>
          </pc:sldLayoutMkLst>
        </pc:sldLayoutChg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1980277334" sldId="2147483903"/>
          </pc:sldLayoutMkLst>
        </pc:sldLayoutChg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3441731600" sldId="2147483904"/>
          </pc:sldLayoutMkLst>
        </pc:sldLayoutChg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221230778" sldId="2147483905"/>
          </pc:sldLayoutMkLst>
        </pc:sldLayoutChg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981211470" sldId="2147483906"/>
          </pc:sldLayoutMkLst>
        </pc:sldLayoutChg>
        <pc:sldLayoutChg chg="add del mod replId">
          <pc:chgData name="y k" userId="fd707b49a6c01d54" providerId="Windows Live" clId="Web-{FDB5D312-71C7-8C5F-77EB-E9349D7713E8}" dt="2024-05-23T08:22:47.156" v="31"/>
          <pc:sldLayoutMkLst>
            <pc:docMk/>
            <pc:sldMasterMk cId="3669011082" sldId="2147483896"/>
            <pc:sldLayoutMk cId="3489088958" sldId="2147483907"/>
          </pc:sldLayoutMkLst>
        </pc:sldLayoutChg>
      </pc:sldMasterChg>
      <pc:sldMasterChg chg="add del addSldLayout delSldLayout modSldLayout">
        <pc:chgData name="y k" userId="fd707b49a6c01d54" providerId="Windows Live" clId="Web-{FDB5D312-71C7-8C5F-77EB-E9349D7713E8}" dt="2024-05-23T08:31:21.457" v="92"/>
        <pc:sldMasterMkLst>
          <pc:docMk/>
          <pc:sldMasterMk cId="3892763470" sldId="2147483908"/>
        </pc:sldMasterMkLst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1093199531" sldId="2147483909"/>
          </pc:sldLayoutMkLst>
        </pc:sldLayoutChg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2804459449" sldId="2147483910"/>
          </pc:sldLayoutMkLst>
        </pc:sldLayoutChg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1329515418" sldId="2147483911"/>
          </pc:sldLayoutMkLst>
        </pc:sldLayoutChg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2105134673" sldId="2147483912"/>
          </pc:sldLayoutMkLst>
        </pc:sldLayoutChg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3232520665" sldId="2147483913"/>
          </pc:sldLayoutMkLst>
        </pc:sldLayoutChg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545655564" sldId="2147483914"/>
          </pc:sldLayoutMkLst>
        </pc:sldLayoutChg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3678275420" sldId="2147483915"/>
          </pc:sldLayoutMkLst>
        </pc:sldLayoutChg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1430830863" sldId="2147483916"/>
          </pc:sldLayoutMkLst>
        </pc:sldLayoutChg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549448244" sldId="2147483917"/>
          </pc:sldLayoutMkLst>
        </pc:sldLayoutChg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894948302" sldId="2147483918"/>
          </pc:sldLayoutMkLst>
        </pc:sldLayoutChg>
        <pc:sldLayoutChg chg="add del mod replId">
          <pc:chgData name="y k" userId="fd707b49a6c01d54" providerId="Windows Live" clId="Web-{FDB5D312-71C7-8C5F-77EB-E9349D7713E8}" dt="2024-05-23T08:31:21.457" v="92"/>
          <pc:sldLayoutMkLst>
            <pc:docMk/>
            <pc:sldMasterMk cId="3892763470" sldId="2147483908"/>
            <pc:sldLayoutMk cId="2125683586" sldId="2147483919"/>
          </pc:sldLayoutMkLst>
        </pc:sldLayoutChg>
      </pc:sldMasterChg>
      <pc:sldMasterChg chg="add addSldLayout modSldLayout">
        <pc:chgData name="y k" userId="fd707b49a6c01d54" providerId="Windows Live" clId="Web-{FDB5D312-71C7-8C5F-77EB-E9349D7713E8}" dt="2024-05-23T08:31:21.457" v="92"/>
        <pc:sldMasterMkLst>
          <pc:docMk/>
          <pc:sldMasterMk cId="2943503445" sldId="2147483920"/>
        </pc:sldMasterMkLst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2702453288" sldId="2147483921"/>
          </pc:sldLayoutMkLst>
        </pc:sldLayoutChg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3483785986" sldId="2147483922"/>
          </pc:sldLayoutMkLst>
        </pc:sldLayoutChg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3713190029" sldId="2147483923"/>
          </pc:sldLayoutMkLst>
        </pc:sldLayoutChg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4260870124" sldId="2147483924"/>
          </pc:sldLayoutMkLst>
        </pc:sldLayoutChg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3472765874" sldId="2147483925"/>
          </pc:sldLayoutMkLst>
        </pc:sldLayoutChg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1392605714" sldId="2147483926"/>
          </pc:sldLayoutMkLst>
        </pc:sldLayoutChg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4045109519" sldId="2147483927"/>
          </pc:sldLayoutMkLst>
        </pc:sldLayoutChg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376632827" sldId="2147483928"/>
          </pc:sldLayoutMkLst>
        </pc:sldLayoutChg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2657873018" sldId="2147483929"/>
          </pc:sldLayoutMkLst>
        </pc:sldLayoutChg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3317678077" sldId="2147483930"/>
          </pc:sldLayoutMkLst>
        </pc:sldLayoutChg>
        <pc:sldLayoutChg chg="add mod replId">
          <pc:chgData name="y k" userId="fd707b49a6c01d54" providerId="Windows Live" clId="Web-{FDB5D312-71C7-8C5F-77EB-E9349D7713E8}" dt="2024-05-23T08:31:21.457" v="92"/>
          <pc:sldLayoutMkLst>
            <pc:docMk/>
            <pc:sldMasterMk cId="2943503445" sldId="2147483920"/>
            <pc:sldLayoutMk cId="3054411558" sldId="2147483931"/>
          </pc:sldLayoutMkLst>
        </pc:sldLayoutChg>
      </pc:sldMasterChg>
    </pc:docChg>
  </pc:docChgLst>
  <pc:docChgLst>
    <pc:chgData name="y k" userId="fd707b49a6c01d54" providerId="Windows Live" clId="Web-{6F006936-BBDA-2E6C-CD19-17A03B6BD964}"/>
    <pc:docChg chg="modSld">
      <pc:chgData name="y k" userId="fd707b49a6c01d54" providerId="Windows Live" clId="Web-{6F006936-BBDA-2E6C-CD19-17A03B6BD964}" dt="2024-05-28T09:30:48.670" v="6" actId="20577"/>
      <pc:docMkLst>
        <pc:docMk/>
      </pc:docMkLst>
      <pc:sldChg chg="modSp">
        <pc:chgData name="y k" userId="fd707b49a6c01d54" providerId="Windows Live" clId="Web-{6F006936-BBDA-2E6C-CD19-17A03B6BD964}" dt="2024-05-28T09:30:48.670" v="6" actId="20577"/>
        <pc:sldMkLst>
          <pc:docMk/>
          <pc:sldMk cId="0" sldId="265"/>
        </pc:sldMkLst>
        <pc:spChg chg="mod">
          <ac:chgData name="y k" userId="fd707b49a6c01d54" providerId="Windows Live" clId="Web-{6F006936-BBDA-2E6C-CD19-17A03B6BD964}" dt="2024-05-28T09:30:48.670" v="6" actId="20577"/>
          <ac:spMkLst>
            <pc:docMk/>
            <pc:sldMk cId="0" sldId="265"/>
            <ac:spMk id="16" creationId="{58E9A4D5-814A-4583-CF89-1DF9C55B3089}"/>
          </ac:spMkLst>
        </pc:spChg>
      </pc:sldChg>
      <pc:sldChg chg="modSp">
        <pc:chgData name="y k" userId="fd707b49a6c01d54" providerId="Windows Live" clId="Web-{6F006936-BBDA-2E6C-CD19-17A03B6BD964}" dt="2024-05-28T09:28:59.885" v="0" actId="20577"/>
        <pc:sldMkLst>
          <pc:docMk/>
          <pc:sldMk cId="0" sldId="269"/>
        </pc:sldMkLst>
        <pc:spChg chg="mod">
          <ac:chgData name="y k" userId="fd707b49a6c01d54" providerId="Windows Live" clId="Web-{6F006936-BBDA-2E6C-CD19-17A03B6BD964}" dt="2024-05-28T09:28:59.885" v="0" actId="20577"/>
          <ac:spMkLst>
            <pc:docMk/>
            <pc:sldMk cId="0" sldId="269"/>
            <ac:spMk id="10" creationId="{00000000-0000-0000-0000-000000000000}"/>
          </ac:spMkLst>
        </pc:spChg>
      </pc:sldChg>
    </pc:docChg>
  </pc:docChgLst>
  <pc:docChgLst>
    <pc:chgData name="y k" userId="fd707b49a6c01d54" providerId="Windows Live" clId="Web-{5972F68B-F105-CE7C-F788-CA1804DFD564}"/>
    <pc:docChg chg="addSld modSld">
      <pc:chgData name="y k" userId="fd707b49a6c01d54" providerId="Windows Live" clId="Web-{5972F68B-F105-CE7C-F788-CA1804DFD564}" dt="2024-05-24T07:24:00.911" v="32" actId="1076"/>
      <pc:docMkLst>
        <pc:docMk/>
      </pc:docMkLst>
      <pc:sldChg chg="addSp delSp modSp add">
        <pc:chgData name="y k" userId="fd707b49a6c01d54" providerId="Windows Live" clId="Web-{5972F68B-F105-CE7C-F788-CA1804DFD564}" dt="2024-05-24T07:22:38.783" v="27" actId="1076"/>
        <pc:sldMkLst>
          <pc:docMk/>
          <pc:sldMk cId="0" sldId="263"/>
        </pc:sldMkLst>
        <pc:spChg chg="add del mod">
          <ac:chgData name="y k" userId="fd707b49a6c01d54" providerId="Windows Live" clId="Web-{5972F68B-F105-CE7C-F788-CA1804DFD564}" dt="2024-05-24T07:22:38.783" v="27" actId="1076"/>
          <ac:spMkLst>
            <pc:docMk/>
            <pc:sldMk cId="0" sldId="263"/>
            <ac:spMk id="10" creationId="{00000000-0000-0000-0000-000000000000}"/>
          </ac:spMkLst>
        </pc:spChg>
      </pc:sldChg>
      <pc:sldChg chg="addSp delSp modSp">
        <pc:chgData name="y k" userId="fd707b49a6c01d54" providerId="Windows Live" clId="Web-{5972F68B-F105-CE7C-F788-CA1804DFD564}" dt="2024-05-24T07:24:00.911" v="32" actId="1076"/>
        <pc:sldMkLst>
          <pc:docMk/>
          <pc:sldMk cId="0" sldId="266"/>
        </pc:sldMkLst>
        <pc:spChg chg="mod">
          <ac:chgData name="y k" userId="fd707b49a6c01d54" providerId="Windows Live" clId="Web-{5972F68B-F105-CE7C-F788-CA1804DFD564}" dt="2024-05-24T07:24:00.911" v="32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y k" userId="fd707b49a6c01d54" providerId="Windows Live" clId="Web-{5972F68B-F105-CE7C-F788-CA1804DFD564}" dt="2024-05-24T07:20:10.420" v="11" actId="1076"/>
          <ac:spMkLst>
            <pc:docMk/>
            <pc:sldMk cId="0" sldId="266"/>
            <ac:spMk id="8" creationId="{00000000-0000-0000-0000-000000000000}"/>
          </ac:spMkLst>
        </pc:spChg>
        <pc:spChg chg="add mod">
          <ac:chgData name="y k" userId="fd707b49a6c01d54" providerId="Windows Live" clId="Web-{5972F68B-F105-CE7C-F788-CA1804DFD564}" dt="2024-05-24T07:17:39.259" v="3" actId="1076"/>
          <ac:spMkLst>
            <pc:docMk/>
            <pc:sldMk cId="0" sldId="266"/>
            <ac:spMk id="36" creationId="{DABECD98-95A2-E630-E517-FE0FD5472A47}"/>
          </ac:spMkLst>
        </pc:spChg>
        <pc:spChg chg="add mod">
          <ac:chgData name="y k" userId="fd707b49a6c01d54" providerId="Windows Live" clId="Web-{5972F68B-F105-CE7C-F788-CA1804DFD564}" dt="2024-05-24T07:24:00.176" v="28" actId="1076"/>
          <ac:spMkLst>
            <pc:docMk/>
            <pc:sldMk cId="0" sldId="266"/>
            <ac:spMk id="38" creationId="{93586B38-8B92-04A5-DF55-18585F1D1F6F}"/>
          </ac:spMkLst>
        </pc:spChg>
        <pc:spChg chg="add mod">
          <ac:chgData name="y k" userId="fd707b49a6c01d54" providerId="Windows Live" clId="Web-{5972F68B-F105-CE7C-F788-CA1804DFD564}" dt="2024-05-24T07:18:14.901" v="6" actId="1076"/>
          <ac:spMkLst>
            <pc:docMk/>
            <pc:sldMk cId="0" sldId="266"/>
            <ac:spMk id="40" creationId="{10A9EB66-65B3-92E5-6D4C-414358254FC8}"/>
          </ac:spMkLst>
        </pc:spChg>
        <pc:spChg chg="mod">
          <ac:chgData name="y k" userId="fd707b49a6c01d54" providerId="Windows Live" clId="Web-{5972F68B-F105-CE7C-F788-CA1804DFD564}" dt="2024-05-24T07:18:32.104" v="8" actId="14100"/>
          <ac:spMkLst>
            <pc:docMk/>
            <pc:sldMk cId="0" sldId="266"/>
            <ac:spMk id="43" creationId="{3B9C36E5-E3EE-374D-4EEE-622BC462F45C}"/>
          </ac:spMkLst>
        </pc:spChg>
        <pc:spChg chg="mod">
          <ac:chgData name="y k" userId="fd707b49a6c01d54" providerId="Windows Live" clId="Web-{5972F68B-F105-CE7C-F788-CA1804DFD564}" dt="2024-05-24T07:18:38.698" v="9" actId="1076"/>
          <ac:spMkLst>
            <pc:docMk/>
            <pc:sldMk cId="0" sldId="266"/>
            <ac:spMk id="44" creationId="{E890F5EA-839D-139D-CC28-8B360F33926C}"/>
          </ac:spMkLst>
        </pc:spChg>
        <pc:cxnChg chg="del">
          <ac:chgData name="y k" userId="fd707b49a6c01d54" providerId="Windows Live" clId="Web-{5972F68B-F105-CE7C-F788-CA1804DFD564}" dt="2024-05-24T07:17:29.712" v="0"/>
          <ac:cxnSpMkLst>
            <pc:docMk/>
            <pc:sldMk cId="0" sldId="266"/>
            <ac:cxnSpMk id="45" creationId="{7FB56922-143C-0893-9E2E-7C3A9D1590D6}"/>
          </ac:cxnSpMkLst>
        </pc:cxnChg>
      </pc:sldChg>
    </pc:docChg>
  </pc:docChgLst>
  <pc:docChgLst>
    <pc:chgData name="y k" userId="fd707b49a6c01d54" providerId="Windows Live" clId="Web-{DE92D398-AFE4-A510-97A6-CB07C8BF0873}"/>
    <pc:docChg chg="addSld delSld modSld">
      <pc:chgData name="y k" userId="fd707b49a6c01d54" providerId="Windows Live" clId="Web-{DE92D398-AFE4-A510-97A6-CB07C8BF0873}" dt="2024-05-24T07:16:15.898" v="101" actId="14100"/>
      <pc:docMkLst>
        <pc:docMk/>
      </pc:docMkLst>
      <pc:sldChg chg="modSp add">
        <pc:chgData name="y k" userId="fd707b49a6c01d54" providerId="Windows Live" clId="Web-{DE92D398-AFE4-A510-97A6-CB07C8BF0873}" dt="2024-05-24T06:41:10.421" v="19" actId="20577"/>
        <pc:sldMkLst>
          <pc:docMk/>
          <pc:sldMk cId="0" sldId="257"/>
        </pc:sldMkLst>
        <pc:spChg chg="mod">
          <ac:chgData name="y k" userId="fd707b49a6c01d54" providerId="Windows Live" clId="Web-{DE92D398-AFE4-A510-97A6-CB07C8BF0873}" dt="2024-05-24T06:41:10.421" v="19" actId="20577"/>
          <ac:spMkLst>
            <pc:docMk/>
            <pc:sldMk cId="0" sldId="257"/>
            <ac:spMk id="2" creationId="{00000000-0000-0000-0000-000000000000}"/>
          </ac:spMkLst>
        </pc:spChg>
      </pc:sldChg>
      <pc:sldChg chg="addSp delSp modSp">
        <pc:chgData name="y k" userId="fd707b49a6c01d54" providerId="Windows Live" clId="Web-{DE92D398-AFE4-A510-97A6-CB07C8BF0873}" dt="2024-05-24T07:09:50.788" v="62"/>
        <pc:sldMkLst>
          <pc:docMk/>
          <pc:sldMk cId="539823655" sldId="261"/>
        </pc:sldMkLst>
        <pc:spChg chg="add del">
          <ac:chgData name="y k" userId="fd707b49a6c01d54" providerId="Windows Live" clId="Web-{DE92D398-AFE4-A510-97A6-CB07C8BF0873}" dt="2024-05-24T07:09:50.788" v="60"/>
          <ac:spMkLst>
            <pc:docMk/>
            <pc:sldMk cId="539823655" sldId="261"/>
            <ac:spMk id="2" creationId="{BF440776-FC27-9219-F37B-32128D986889}"/>
          </ac:spMkLst>
        </pc:spChg>
        <pc:spChg chg="del">
          <ac:chgData name="y k" userId="fd707b49a6c01d54" providerId="Windows Live" clId="Web-{DE92D398-AFE4-A510-97A6-CB07C8BF0873}" dt="2024-05-24T07:09:50.788" v="61"/>
          <ac:spMkLst>
            <pc:docMk/>
            <pc:sldMk cId="539823655" sldId="261"/>
            <ac:spMk id="3" creationId="{18921B56-4676-BA37-6C5F-EC4FC6C6E85F}"/>
          </ac:spMkLst>
        </pc:spChg>
        <pc:spChg chg="add del mod">
          <ac:chgData name="y k" userId="fd707b49a6c01d54" providerId="Windows Live" clId="Web-{DE92D398-AFE4-A510-97A6-CB07C8BF0873}" dt="2024-05-24T07:09:50.788" v="59"/>
          <ac:spMkLst>
            <pc:docMk/>
            <pc:sldMk cId="539823655" sldId="261"/>
            <ac:spMk id="4" creationId="{80DE7758-A745-4CDD-4C85-96B5291F7C59}"/>
          </ac:spMkLst>
        </pc:spChg>
        <pc:spChg chg="add del mod">
          <ac:chgData name="y k" userId="fd707b49a6c01d54" providerId="Windows Live" clId="Web-{DE92D398-AFE4-A510-97A6-CB07C8BF0873}" dt="2024-05-24T07:09:50.788" v="58"/>
          <ac:spMkLst>
            <pc:docMk/>
            <pc:sldMk cId="539823655" sldId="261"/>
            <ac:spMk id="5" creationId="{A267B416-C039-44E0-F3A8-DA45F7F9BFAD}"/>
          </ac:spMkLst>
        </pc:spChg>
        <pc:spChg chg="del">
          <ac:chgData name="y k" userId="fd707b49a6c01d54" providerId="Windows Live" clId="Web-{DE92D398-AFE4-A510-97A6-CB07C8BF0873}" dt="2024-05-24T07:09:50.788" v="62"/>
          <ac:spMkLst>
            <pc:docMk/>
            <pc:sldMk cId="539823655" sldId="261"/>
            <ac:spMk id="6" creationId="{000A40DD-8E4D-CF0A-3633-AD4B9D0A2841}"/>
          </ac:spMkLst>
        </pc:spChg>
        <pc:spChg chg="add del">
          <ac:chgData name="y k" userId="fd707b49a6c01d54" providerId="Windows Live" clId="Web-{DE92D398-AFE4-A510-97A6-CB07C8BF0873}" dt="2024-05-24T07:09:50.788" v="56"/>
          <ac:spMkLst>
            <pc:docMk/>
            <pc:sldMk cId="539823655" sldId="261"/>
            <ac:spMk id="8" creationId="{9028F7E9-5276-C455-A5DD-623D9ACFE000}"/>
          </ac:spMkLst>
        </pc:spChg>
        <pc:spChg chg="add del">
          <ac:chgData name="y k" userId="fd707b49a6c01d54" providerId="Windows Live" clId="Web-{DE92D398-AFE4-A510-97A6-CB07C8BF0873}" dt="2024-05-24T07:09:50.788" v="55"/>
          <ac:spMkLst>
            <pc:docMk/>
            <pc:sldMk cId="539823655" sldId="261"/>
            <ac:spMk id="9" creationId="{5DAD3DD4-9AEB-3B25-F72E-113E84CE4115}"/>
          </ac:spMkLst>
        </pc:spChg>
        <pc:spChg chg="add mod">
          <ac:chgData name="y k" userId="fd707b49a6c01d54" providerId="Windows Live" clId="Web-{DE92D398-AFE4-A510-97A6-CB07C8BF0873}" dt="2024-05-24T07:08:40.976" v="49" actId="1076"/>
          <ac:spMkLst>
            <pc:docMk/>
            <pc:sldMk cId="539823655" sldId="261"/>
            <ac:spMk id="10" creationId="{B4AC5A6C-26F4-CAD8-A451-1021DF3B07F7}"/>
          </ac:spMkLst>
        </pc:spChg>
        <pc:spChg chg="add">
          <ac:chgData name="y k" userId="fd707b49a6c01d54" providerId="Windows Live" clId="Web-{DE92D398-AFE4-A510-97A6-CB07C8BF0873}" dt="2024-05-24T07:08:14.289" v="48"/>
          <ac:spMkLst>
            <pc:docMk/>
            <pc:sldMk cId="539823655" sldId="261"/>
            <ac:spMk id="11" creationId="{DFB81DAE-0CA2-59E4-44DA-B76E09FEABA8}"/>
          </ac:spMkLst>
        </pc:spChg>
        <pc:grpChg chg="add del">
          <ac:chgData name="y k" userId="fd707b49a6c01d54" providerId="Windows Live" clId="Web-{DE92D398-AFE4-A510-97A6-CB07C8BF0873}" dt="2024-05-24T07:09:50.788" v="57"/>
          <ac:grpSpMkLst>
            <pc:docMk/>
            <pc:sldMk cId="539823655" sldId="261"/>
            <ac:grpSpMk id="7" creationId="{4E5FBC7D-5643-AC32-385E-CBC1D46EB41C}"/>
          </ac:grpSpMkLst>
        </pc:grpChg>
      </pc:sldChg>
      <pc:sldChg chg="addSp delSp modSp">
        <pc:chgData name="y k" userId="fd707b49a6c01d54" providerId="Windows Live" clId="Web-{DE92D398-AFE4-A510-97A6-CB07C8BF0873}" dt="2024-05-24T07:16:15.898" v="101" actId="14100"/>
        <pc:sldMkLst>
          <pc:docMk/>
          <pc:sldMk cId="0" sldId="266"/>
        </pc:sldMkLst>
        <pc:spChg chg="add del mod">
          <ac:chgData name="y k" userId="fd707b49a6c01d54" providerId="Windows Live" clId="Web-{DE92D398-AFE4-A510-97A6-CB07C8BF0873}" dt="2024-05-24T07:14:22.851" v="93" actId="1076"/>
          <ac:spMkLst>
            <pc:docMk/>
            <pc:sldMk cId="0" sldId="266"/>
            <ac:spMk id="2" creationId="{00000000-0000-0000-0000-000000000000}"/>
          </ac:spMkLst>
        </pc:spChg>
        <pc:spChg chg="add del mod">
          <ac:chgData name="y k" userId="fd707b49a6c01d54" providerId="Windows Live" clId="Web-{DE92D398-AFE4-A510-97A6-CB07C8BF0873}" dt="2024-05-24T07:03:55.585" v="42"/>
          <ac:spMkLst>
            <pc:docMk/>
            <pc:sldMk cId="0" sldId="266"/>
            <ac:spMk id="35" creationId="{6047CB9C-698B-52FD-03BD-57EC881C70B5}"/>
          </ac:spMkLst>
        </pc:spChg>
        <pc:spChg chg="add del">
          <ac:chgData name="y k" userId="fd707b49a6c01d54" providerId="Windows Live" clId="Web-{DE92D398-AFE4-A510-97A6-CB07C8BF0873}" dt="2024-05-24T07:03:24.210" v="39"/>
          <ac:spMkLst>
            <pc:docMk/>
            <pc:sldMk cId="0" sldId="266"/>
            <ac:spMk id="36" creationId="{30AFDEB5-10AC-C66D-581C-8B7740CC5A1C}"/>
          </ac:spMkLst>
        </pc:spChg>
        <pc:spChg chg="add del mod">
          <ac:chgData name="y k" userId="fd707b49a6c01d54" providerId="Windows Live" clId="Web-{DE92D398-AFE4-A510-97A6-CB07C8BF0873}" dt="2024-05-24T07:03:21.882" v="38"/>
          <ac:spMkLst>
            <pc:docMk/>
            <pc:sldMk cId="0" sldId="266"/>
            <ac:spMk id="37" creationId="{6A79B0D2-394D-969F-38ED-83BDA8EC4CF9}"/>
          </ac:spMkLst>
        </pc:spChg>
        <pc:spChg chg="add del mod">
          <ac:chgData name="y k" userId="fd707b49a6c01d54" providerId="Windows Live" clId="Web-{DE92D398-AFE4-A510-97A6-CB07C8BF0873}" dt="2024-05-24T07:03:19.570" v="37"/>
          <ac:spMkLst>
            <pc:docMk/>
            <pc:sldMk cId="0" sldId="266"/>
            <ac:spMk id="39" creationId="{5177F6E1-A436-D90D-CCAB-9E1DADCC9E1A}"/>
          </ac:spMkLst>
        </pc:spChg>
        <pc:spChg chg="add del mod">
          <ac:chgData name="y k" userId="fd707b49a6c01d54" providerId="Windows Live" clId="Web-{DE92D398-AFE4-A510-97A6-CB07C8BF0873}" dt="2024-05-24T07:04:20.242" v="47"/>
          <ac:spMkLst>
            <pc:docMk/>
            <pc:sldMk cId="0" sldId="266"/>
            <ac:spMk id="40" creationId="{68A70962-E28B-1F46-E2EA-88E7EC7D7F96}"/>
          </ac:spMkLst>
        </pc:spChg>
        <pc:spChg chg="add">
          <ac:chgData name="y k" userId="fd707b49a6c01d54" providerId="Windows Live" clId="Web-{DE92D398-AFE4-A510-97A6-CB07C8BF0873}" dt="2024-05-24T07:01:29.211" v="22"/>
          <ac:spMkLst>
            <pc:docMk/>
            <pc:sldMk cId="0" sldId="266"/>
            <ac:spMk id="41" creationId="{50F0BD2F-3ED7-E511-C351-ACE50458249A}"/>
          </ac:spMkLst>
        </pc:spChg>
        <pc:spChg chg="add">
          <ac:chgData name="y k" userId="fd707b49a6c01d54" providerId="Windows Live" clId="Web-{DE92D398-AFE4-A510-97A6-CB07C8BF0873}" dt="2024-05-24T07:01:29.211" v="22"/>
          <ac:spMkLst>
            <pc:docMk/>
            <pc:sldMk cId="0" sldId="266"/>
            <ac:spMk id="42" creationId="{46FEC175-1212-F2C3-77CE-980F26EF400D}"/>
          </ac:spMkLst>
        </pc:spChg>
        <pc:spChg chg="add mod ord">
          <ac:chgData name="y k" userId="fd707b49a6c01d54" providerId="Windows Live" clId="Web-{DE92D398-AFE4-A510-97A6-CB07C8BF0873}" dt="2024-05-24T07:14:08.476" v="91" actId="1076"/>
          <ac:spMkLst>
            <pc:docMk/>
            <pc:sldMk cId="0" sldId="266"/>
            <ac:spMk id="43" creationId="{3B9C36E5-E3EE-374D-4EEE-622BC462F45C}"/>
          </ac:spMkLst>
        </pc:spChg>
        <pc:spChg chg="add mod">
          <ac:chgData name="y k" userId="fd707b49a6c01d54" providerId="Windows Live" clId="Web-{DE92D398-AFE4-A510-97A6-CB07C8BF0873}" dt="2024-05-24T07:14:08.476" v="92" actId="1076"/>
          <ac:spMkLst>
            <pc:docMk/>
            <pc:sldMk cId="0" sldId="266"/>
            <ac:spMk id="44" creationId="{E890F5EA-839D-139D-CC28-8B360F33926C}"/>
          </ac:spMkLst>
        </pc:spChg>
        <pc:grpChg chg="add del mod">
          <ac:chgData name="y k" userId="fd707b49a6c01d54" providerId="Windows Live" clId="Web-{DE92D398-AFE4-A510-97A6-CB07C8BF0873}" dt="2024-05-24T07:02:52.757" v="31"/>
          <ac:grpSpMkLst>
            <pc:docMk/>
            <pc:sldMk cId="0" sldId="266"/>
            <ac:grpSpMk id="38" creationId="{99A8BFFA-61F7-BCA9-D626-90E1DA55F3B9}"/>
          </ac:grpSpMkLst>
        </pc:grpChg>
        <pc:cxnChg chg="add mod">
          <ac:chgData name="y k" userId="fd707b49a6c01d54" providerId="Windows Live" clId="Web-{DE92D398-AFE4-A510-97A6-CB07C8BF0873}" dt="2024-05-24T07:16:15.898" v="101" actId="14100"/>
          <ac:cxnSpMkLst>
            <pc:docMk/>
            <pc:sldMk cId="0" sldId="266"/>
            <ac:cxnSpMk id="45" creationId="{7FB56922-143C-0893-9E2E-7C3A9D1590D6}"/>
          </ac:cxnSpMkLst>
        </pc:cxnChg>
      </pc:sldChg>
      <pc:sldChg chg="add del">
        <pc:chgData name="y k" userId="fd707b49a6c01d54" providerId="Windows Live" clId="Web-{DE92D398-AFE4-A510-97A6-CB07C8BF0873}" dt="2024-05-24T07:02:13.601" v="28"/>
        <pc:sldMkLst>
          <pc:docMk/>
          <pc:sldMk cId="4082103725" sldId="275"/>
        </pc:sldMkLst>
      </pc:sldChg>
    </pc:docChg>
  </pc:docChgLst>
  <pc:docChgLst>
    <pc:chgData name="ゲスト ユーザー" providerId="Windows Live" clId="Web-{7A4E8D4E-5862-4FC2-93B5-4293C2136744}"/>
    <pc:docChg chg="addSld delSld modSld addMainMaster delMainMaster">
      <pc:chgData name="ゲスト ユーザー" userId="" providerId="Windows Live" clId="Web-{7A4E8D4E-5862-4FC2-93B5-4293C2136744}" dt="2024-05-23T09:13:02.172" v="586" actId="20577"/>
      <pc:docMkLst>
        <pc:docMk/>
      </pc:docMkLst>
      <pc:sldChg chg="modSp mod modClrScheme chgLayout">
        <pc:chgData name="ゲスト ユーザー" userId="" providerId="Windows Live" clId="Web-{7A4E8D4E-5862-4FC2-93B5-4293C2136744}" dt="2024-05-23T08:51:22.045" v="416" actId="20577"/>
        <pc:sldMkLst>
          <pc:docMk/>
          <pc:sldMk cId="2128380218" sldId="256"/>
        </pc:sldMkLst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2128380218" sldId="256"/>
            <ac:spMk id="4" creationId="{DC5CF47C-8C9D-A9AA-0978-76840C1AE2D8}"/>
          </ac:spMkLst>
        </pc:spChg>
        <pc:spChg chg="mod ord">
          <ac:chgData name="ゲスト ユーザー" userId="" providerId="Windows Live" clId="Web-{7A4E8D4E-5862-4FC2-93B5-4293C2136744}" dt="2024-05-23T08:51:22.045" v="416" actId="20577"/>
          <ac:spMkLst>
            <pc:docMk/>
            <pc:sldMk cId="2128380218" sldId="256"/>
            <ac:spMk id="5" creationId="{0417D542-6862-91C3-8CF4-16CC9C5E7C31}"/>
          </ac:spMkLst>
        </pc:spChg>
      </pc:sldChg>
      <pc:sldChg chg="modSp del mod modClrScheme chgLayout">
        <pc:chgData name="ゲスト ユーザー" userId="" providerId="Windows Live" clId="Web-{7A4E8D4E-5862-4FC2-93B5-4293C2136744}" dt="2024-05-23T08:51:27.811" v="417"/>
        <pc:sldMkLst>
          <pc:docMk/>
          <pc:sldMk cId="3860653075" sldId="258"/>
        </pc:sldMkLst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3860653075" sldId="258"/>
            <ac:spMk id="2" creationId="{6DB58094-839B-9B34-A72D-4D652EDBB2E2}"/>
          </ac:spMkLst>
        </pc:spChg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3860653075" sldId="258"/>
            <ac:spMk id="3" creationId="{F904E19C-F788-AAC8-722A-BAC3706ECA98}"/>
          </ac:spMkLst>
        </pc:spChg>
      </pc:sldChg>
      <pc:sldChg chg="addSp delSp modSp mod modClrScheme chgLayout">
        <pc:chgData name="ゲスト ユーザー" userId="" providerId="Windows Live" clId="Web-{7A4E8D4E-5862-4FC2-93B5-4293C2136744}" dt="2024-05-23T09:10:27.840" v="507" actId="1076"/>
        <pc:sldMkLst>
          <pc:docMk/>
          <pc:sldMk cId="1491359428" sldId="259"/>
        </pc:sldMkLst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1491359428" sldId="259"/>
            <ac:spMk id="2" creationId="{1937D900-AB5D-52CC-EE3A-8A9560CCE8E4}"/>
          </ac:spMkLst>
        </pc:spChg>
        <pc:spChg chg="add del mod">
          <ac:chgData name="ゲスト ユーザー" userId="" providerId="Windows Live" clId="Web-{7A4E8D4E-5862-4FC2-93B5-4293C2136744}" dt="2024-05-23T09:07:28.929" v="497"/>
          <ac:spMkLst>
            <pc:docMk/>
            <pc:sldMk cId="1491359428" sldId="259"/>
            <ac:spMk id="3" creationId="{0F5A145B-3451-B996-FC40-4C7CF3EF5156}"/>
          </ac:spMkLst>
        </pc:spChg>
        <pc:spChg chg="add del mod">
          <ac:chgData name="ゲスト ユーザー" userId="" providerId="Windows Live" clId="Web-{7A4E8D4E-5862-4FC2-93B5-4293C2136744}" dt="2024-05-23T09:09:56.698" v="504"/>
          <ac:spMkLst>
            <pc:docMk/>
            <pc:sldMk cId="1491359428" sldId="259"/>
            <ac:spMk id="3" creationId="{30442715-280C-1FED-2316-919073B15F77}"/>
          </ac:spMkLst>
        </pc:spChg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1491359428" sldId="259"/>
            <ac:spMk id="3" creationId="{5693B51F-54B5-23F3-DE8F-C43AC49D3401}"/>
          </ac:spMkLst>
        </pc:spChg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1491359428" sldId="259"/>
            <ac:spMk id="4" creationId="{A00508F8-1EFC-096A-326F-D338AB151247}"/>
          </ac:spMkLst>
        </pc:spChg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1491359428" sldId="259"/>
            <ac:spMk id="5" creationId="{B5BB83F6-2702-3066-8D7E-B52088F3BD90}"/>
          </ac:spMkLst>
        </pc:spChg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1491359428" sldId="259"/>
            <ac:spMk id="6" creationId="{415297ED-B999-3695-6BD4-76ECDF2D08E7}"/>
          </ac:spMkLst>
        </pc:spChg>
        <pc:spChg chg="add del mod">
          <ac:chgData name="ゲスト ユーザー" userId="" providerId="Windows Live" clId="Web-{7A4E8D4E-5862-4FC2-93B5-4293C2136744}" dt="2024-05-23T08:59:11.213" v="446"/>
          <ac:spMkLst>
            <pc:docMk/>
            <pc:sldMk cId="1491359428" sldId="259"/>
            <ac:spMk id="8" creationId="{1FBF411E-4978-5B94-5BE2-0655270924F2}"/>
          </ac:spMkLst>
        </pc:spChg>
        <pc:spChg chg="add del mod">
          <ac:chgData name="ゲスト ユーザー" userId="" providerId="Windows Live" clId="Web-{7A4E8D4E-5862-4FC2-93B5-4293C2136744}" dt="2024-05-23T09:00:08.199" v="454"/>
          <ac:spMkLst>
            <pc:docMk/>
            <pc:sldMk cId="1491359428" sldId="259"/>
            <ac:spMk id="9" creationId="{35F79A31-B6FA-2CFC-D860-3E4605231E7D}"/>
          </ac:spMkLst>
        </pc:spChg>
        <pc:spChg chg="add mod">
          <ac:chgData name="ゲスト ユーザー" userId="" providerId="Windows Live" clId="Web-{7A4E8D4E-5862-4FC2-93B5-4293C2136744}" dt="2024-05-23T09:06:00.661" v="487" actId="1076"/>
          <ac:spMkLst>
            <pc:docMk/>
            <pc:sldMk cId="1491359428" sldId="259"/>
            <ac:spMk id="9" creationId="{38772752-6A50-2F41-A7C3-EFEC8A640583}"/>
          </ac:spMkLst>
        </pc:spChg>
        <pc:spChg chg="add mod">
          <ac:chgData name="ゲスト ユーザー" userId="" providerId="Windows Live" clId="Web-{7A4E8D4E-5862-4FC2-93B5-4293C2136744}" dt="2024-05-23T08:59:55.636" v="452" actId="688"/>
          <ac:spMkLst>
            <pc:docMk/>
            <pc:sldMk cId="1491359428" sldId="259"/>
            <ac:spMk id="10" creationId="{4110EAB8-5E3A-6DF4-171B-58A0639914CA}"/>
          </ac:spMkLst>
        </pc:spChg>
        <pc:spChg chg="add mod">
          <ac:chgData name="ゲスト ユーザー" userId="" providerId="Windows Live" clId="Web-{7A4E8D4E-5862-4FC2-93B5-4293C2136744}" dt="2024-05-23T09:00:29.199" v="459" actId="14100"/>
          <ac:spMkLst>
            <pc:docMk/>
            <pc:sldMk cId="1491359428" sldId="259"/>
            <ac:spMk id="11" creationId="{D4D1416F-F9FB-B3E2-7603-D7EE18C46959}"/>
          </ac:spMkLst>
        </pc:spChg>
        <pc:spChg chg="add mod">
          <ac:chgData name="ゲスト ユーザー" userId="" providerId="Windows Live" clId="Web-{7A4E8D4E-5862-4FC2-93B5-4293C2136744}" dt="2024-05-23T09:10:27.840" v="507" actId="1076"/>
          <ac:spMkLst>
            <pc:docMk/>
            <pc:sldMk cId="1491359428" sldId="259"/>
            <ac:spMk id="12" creationId="{4662A93F-CE78-3A95-70AF-8B91271DF562}"/>
          </ac:spMkLst>
        </pc:spChg>
        <pc:picChg chg="add mod">
          <ac:chgData name="ゲスト ユーザー" userId="" providerId="Windows Live" clId="Web-{7A4E8D4E-5862-4FC2-93B5-4293C2136744}" dt="2024-05-23T09:04:31.409" v="479" actId="1076"/>
          <ac:picMkLst>
            <pc:docMk/>
            <pc:sldMk cId="1491359428" sldId="259"/>
            <ac:picMk id="8" creationId="{946615CE-E92A-468E-1EEB-6ACBB9756619}"/>
          </ac:picMkLst>
        </pc:picChg>
      </pc:sldChg>
      <pc:sldChg chg="delSp modSp mod modClrScheme chgLayout">
        <pc:chgData name="ゲスト ユーザー" userId="" providerId="Windows Live" clId="Web-{7A4E8D4E-5862-4FC2-93B5-4293C2136744}" dt="2024-05-23T08:57:40.555" v="440"/>
        <pc:sldMkLst>
          <pc:docMk/>
          <pc:sldMk cId="3014175081" sldId="260"/>
        </pc:sldMkLst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3014175081" sldId="260"/>
            <ac:spMk id="2" creationId="{C825186D-C176-41D6-E08D-5023C22C8075}"/>
          </ac:spMkLst>
        </pc:spChg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3014175081" sldId="260"/>
            <ac:spMk id="4" creationId="{05B43C00-48AB-4C4D-4665-DF2C578052B0}"/>
          </ac:spMkLst>
        </pc:spChg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3014175081" sldId="260"/>
            <ac:spMk id="5" creationId="{68D83999-0CB1-979B-0F9A-3E04B3EC273D}"/>
          </ac:spMkLst>
        </pc:spChg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3014175081" sldId="260"/>
            <ac:spMk id="6" creationId="{5B19B4D9-BB36-8917-7E25-61EF8B6A24F9}"/>
          </ac:spMkLst>
        </pc:spChg>
        <pc:spChg chg="del">
          <ac:chgData name="ゲスト ユーザー" userId="" providerId="Windows Live" clId="Web-{7A4E8D4E-5862-4FC2-93B5-4293C2136744}" dt="2024-05-23T08:57:40.555" v="440"/>
          <ac:spMkLst>
            <pc:docMk/>
            <pc:sldMk cId="3014175081" sldId="260"/>
            <ac:spMk id="10" creationId="{78124D7F-C36B-8890-C223-DE7AAAB4ED5F}"/>
          </ac:spMkLst>
        </pc:spChg>
      </pc:sldChg>
      <pc:sldChg chg="modSp mod modClrScheme chgLayout">
        <pc:chgData name="ゲスト ユーザー" userId="" providerId="Windows Live" clId="Web-{7A4E8D4E-5862-4FC2-93B5-4293C2136744}" dt="2024-05-23T08:47:07.945" v="387"/>
        <pc:sldMkLst>
          <pc:docMk/>
          <pc:sldMk cId="539823655" sldId="261"/>
        </pc:sldMkLst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539823655" sldId="261"/>
            <ac:spMk id="2" creationId="{B8C15BED-3869-D27D-27B4-C5677547ED96}"/>
          </ac:spMkLst>
        </pc:spChg>
        <pc:spChg chg="mod ord">
          <ac:chgData name="ゲスト ユーザー" userId="" providerId="Windows Live" clId="Web-{7A4E8D4E-5862-4FC2-93B5-4293C2136744}" dt="2024-05-23T08:47:07.945" v="387"/>
          <ac:spMkLst>
            <pc:docMk/>
            <pc:sldMk cId="539823655" sldId="261"/>
            <ac:spMk id="3" creationId="{9B4BDAE9-51AC-C634-3727-5B8F2D89EB1D}"/>
          </ac:spMkLst>
        </pc:spChg>
      </pc:sldChg>
      <pc:sldChg chg="modSp new">
        <pc:chgData name="ゲスト ユーザー" userId="" providerId="Windows Live" clId="Web-{7A4E8D4E-5862-4FC2-93B5-4293C2136744}" dt="2024-05-23T08:53:37.689" v="438" actId="20577"/>
        <pc:sldMkLst>
          <pc:docMk/>
          <pc:sldMk cId="320304601" sldId="262"/>
        </pc:sldMkLst>
        <pc:spChg chg="mod">
          <ac:chgData name="ゲスト ユーザー" userId="" providerId="Windows Live" clId="Web-{7A4E8D4E-5862-4FC2-93B5-4293C2136744}" dt="2024-05-23T08:52:15.875" v="423" actId="20577"/>
          <ac:spMkLst>
            <pc:docMk/>
            <pc:sldMk cId="320304601" sldId="262"/>
            <ac:spMk id="2" creationId="{432AC7C0-AC60-C13C-9787-D823A7B3BEC1}"/>
          </ac:spMkLst>
        </pc:spChg>
        <pc:spChg chg="mod">
          <ac:chgData name="ゲスト ユーザー" userId="" providerId="Windows Live" clId="Web-{7A4E8D4E-5862-4FC2-93B5-4293C2136744}" dt="2024-05-23T08:53:37.689" v="438" actId="20577"/>
          <ac:spMkLst>
            <pc:docMk/>
            <pc:sldMk cId="320304601" sldId="262"/>
            <ac:spMk id="3" creationId="{454811AF-063C-A686-34FB-6E6B5CF60C7C}"/>
          </ac:spMkLst>
        </pc:spChg>
      </pc:sldChg>
      <pc:sldChg chg="modSp">
        <pc:chgData name="ゲスト ユーザー" userId="" providerId="Windows Live" clId="Web-{7A4E8D4E-5862-4FC2-93B5-4293C2136744}" dt="2024-05-23T09:13:02.172" v="586" actId="20577"/>
        <pc:sldMkLst>
          <pc:docMk/>
          <pc:sldMk cId="0" sldId="266"/>
        </pc:sldMkLst>
        <pc:spChg chg="mod">
          <ac:chgData name="ゲスト ユーザー" userId="" providerId="Windows Live" clId="Web-{7A4E8D4E-5862-4FC2-93B5-4293C2136744}" dt="2024-05-23T09:12:00.827" v="536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ゲスト ユーザー" userId="" providerId="Windows Live" clId="Web-{7A4E8D4E-5862-4FC2-93B5-4293C2136744}" dt="2024-05-23T09:13:02.172" v="586" actId="20577"/>
          <ac:spMkLst>
            <pc:docMk/>
            <pc:sldMk cId="0" sldId="266"/>
            <ac:spMk id="32" creationId="{00000000-0000-0000-0000-000000000000}"/>
          </ac:spMkLst>
        </pc:spChg>
      </pc:sldChg>
      <pc:sldMasterChg chg="del delSldLayout">
        <pc:chgData name="ゲスト ユーザー" userId="" providerId="Windows Live" clId="Web-{7A4E8D4E-5862-4FC2-93B5-4293C2136744}" dt="2024-05-23T08:45:03.692" v="374"/>
        <pc:sldMasterMkLst>
          <pc:docMk/>
          <pc:sldMasterMk cId="2943503445" sldId="2147483920"/>
        </pc:sldMasterMkLst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2702453288" sldId="2147483921"/>
          </pc:sldLayoutMkLst>
        </pc:sldLayoutChg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3483785986" sldId="2147483922"/>
          </pc:sldLayoutMkLst>
        </pc:sldLayoutChg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3713190029" sldId="2147483923"/>
          </pc:sldLayoutMkLst>
        </pc:sldLayoutChg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4260870124" sldId="2147483924"/>
          </pc:sldLayoutMkLst>
        </pc:sldLayoutChg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3472765874" sldId="2147483925"/>
          </pc:sldLayoutMkLst>
        </pc:sldLayoutChg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1392605714" sldId="2147483926"/>
          </pc:sldLayoutMkLst>
        </pc:sldLayoutChg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4045109519" sldId="2147483927"/>
          </pc:sldLayoutMkLst>
        </pc:sldLayoutChg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376632827" sldId="2147483928"/>
          </pc:sldLayoutMkLst>
        </pc:sldLayoutChg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2657873018" sldId="2147483929"/>
          </pc:sldLayoutMkLst>
        </pc:sldLayoutChg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3317678077" sldId="2147483930"/>
          </pc:sldLayoutMkLst>
        </pc:sldLayoutChg>
        <pc:sldLayoutChg chg="del">
          <pc:chgData name="ゲスト ユーザー" userId="" providerId="Windows Live" clId="Web-{7A4E8D4E-5862-4FC2-93B5-4293C2136744}" dt="2024-05-23T08:45:03.692" v="374"/>
          <pc:sldLayoutMkLst>
            <pc:docMk/>
            <pc:sldMasterMk cId="2943503445" sldId="2147483920"/>
            <pc:sldLayoutMk cId="3054411558" sldId="2147483931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5:15.801" v="375"/>
        <pc:sldMasterMkLst>
          <pc:docMk/>
          <pc:sldMasterMk cId="897776492" sldId="2147483932"/>
        </pc:sldMasterMkLst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1668818906" sldId="2147483933"/>
          </pc:sldLayoutMkLst>
        </pc:sldLayoutChg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2030064416" sldId="2147483934"/>
          </pc:sldLayoutMkLst>
        </pc:sldLayoutChg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32610321" sldId="2147483935"/>
          </pc:sldLayoutMkLst>
        </pc:sldLayoutChg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1165311579" sldId="2147483936"/>
          </pc:sldLayoutMkLst>
        </pc:sldLayoutChg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1981123042" sldId="2147483937"/>
          </pc:sldLayoutMkLst>
        </pc:sldLayoutChg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783330344" sldId="2147483938"/>
          </pc:sldLayoutMkLst>
        </pc:sldLayoutChg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4124595987" sldId="2147483939"/>
          </pc:sldLayoutMkLst>
        </pc:sldLayoutChg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3484385389" sldId="2147483940"/>
          </pc:sldLayoutMkLst>
        </pc:sldLayoutChg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2334337213" sldId="2147483941"/>
          </pc:sldLayoutMkLst>
        </pc:sldLayoutChg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3057483780" sldId="2147483942"/>
          </pc:sldLayoutMkLst>
        </pc:sldLayoutChg>
        <pc:sldLayoutChg chg="add del mod replId">
          <pc:chgData name="ゲスト ユーザー" userId="" providerId="Windows Live" clId="Web-{7A4E8D4E-5862-4FC2-93B5-4293C2136744}" dt="2024-05-23T08:45:15.801" v="375"/>
          <pc:sldLayoutMkLst>
            <pc:docMk/>
            <pc:sldMasterMk cId="897776492" sldId="2147483932"/>
            <pc:sldLayoutMk cId="2277969465" sldId="2147483943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5:20.239" v="376"/>
        <pc:sldMasterMkLst>
          <pc:docMk/>
          <pc:sldMasterMk cId="3110109769" sldId="2147483944"/>
        </pc:sldMasterMkLst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3538532495" sldId="2147483945"/>
          </pc:sldLayoutMkLst>
        </pc:sldLayoutChg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174639565" sldId="2147483946"/>
          </pc:sldLayoutMkLst>
        </pc:sldLayoutChg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150215834" sldId="2147483947"/>
          </pc:sldLayoutMkLst>
        </pc:sldLayoutChg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1149866500" sldId="2147483948"/>
          </pc:sldLayoutMkLst>
        </pc:sldLayoutChg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480263011" sldId="2147483949"/>
          </pc:sldLayoutMkLst>
        </pc:sldLayoutChg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1999368632" sldId="2147483950"/>
          </pc:sldLayoutMkLst>
        </pc:sldLayoutChg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958954056" sldId="2147483951"/>
          </pc:sldLayoutMkLst>
        </pc:sldLayoutChg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1018875586" sldId="2147483952"/>
          </pc:sldLayoutMkLst>
        </pc:sldLayoutChg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3418860019" sldId="2147483953"/>
          </pc:sldLayoutMkLst>
        </pc:sldLayoutChg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1523200503" sldId="2147483954"/>
          </pc:sldLayoutMkLst>
        </pc:sldLayoutChg>
        <pc:sldLayoutChg chg="add del mod replId">
          <pc:chgData name="ゲスト ユーザー" userId="" providerId="Windows Live" clId="Web-{7A4E8D4E-5862-4FC2-93B5-4293C2136744}" dt="2024-05-23T08:45:20.239" v="376"/>
          <pc:sldLayoutMkLst>
            <pc:docMk/>
            <pc:sldMasterMk cId="3110109769" sldId="2147483944"/>
            <pc:sldLayoutMk cId="154302861" sldId="2147483955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5:23.364" v="377"/>
        <pc:sldMasterMkLst>
          <pc:docMk/>
          <pc:sldMasterMk cId="118785929" sldId="2147483956"/>
        </pc:sldMasterMkLst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2608880656" sldId="2147483957"/>
          </pc:sldLayoutMkLst>
        </pc:sldLayoutChg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4151562116" sldId="2147483958"/>
          </pc:sldLayoutMkLst>
        </pc:sldLayoutChg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4064113056" sldId="2147483959"/>
          </pc:sldLayoutMkLst>
        </pc:sldLayoutChg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296711869" sldId="2147483960"/>
          </pc:sldLayoutMkLst>
        </pc:sldLayoutChg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2516945115" sldId="2147483961"/>
          </pc:sldLayoutMkLst>
        </pc:sldLayoutChg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2414242315" sldId="2147483962"/>
          </pc:sldLayoutMkLst>
        </pc:sldLayoutChg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905996675" sldId="2147483963"/>
          </pc:sldLayoutMkLst>
        </pc:sldLayoutChg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194359568" sldId="2147483964"/>
          </pc:sldLayoutMkLst>
        </pc:sldLayoutChg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440576838" sldId="2147483965"/>
          </pc:sldLayoutMkLst>
        </pc:sldLayoutChg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3270121651" sldId="2147483966"/>
          </pc:sldLayoutMkLst>
        </pc:sldLayoutChg>
        <pc:sldLayoutChg chg="add del mod replId">
          <pc:chgData name="ゲスト ユーザー" userId="" providerId="Windows Live" clId="Web-{7A4E8D4E-5862-4FC2-93B5-4293C2136744}" dt="2024-05-23T08:45:23.364" v="377"/>
          <pc:sldLayoutMkLst>
            <pc:docMk/>
            <pc:sldMasterMk cId="118785929" sldId="2147483956"/>
            <pc:sldLayoutMk cId="3594768423" sldId="2147483967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5:25.833" v="378"/>
        <pc:sldMasterMkLst>
          <pc:docMk/>
          <pc:sldMasterMk cId="672783280" sldId="2147483968"/>
        </pc:sldMasterMkLst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3006469350" sldId="2147483969"/>
          </pc:sldLayoutMkLst>
        </pc:sldLayoutChg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3119355161" sldId="2147483970"/>
          </pc:sldLayoutMkLst>
        </pc:sldLayoutChg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4105378066" sldId="2147483971"/>
          </pc:sldLayoutMkLst>
        </pc:sldLayoutChg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493138968" sldId="2147483972"/>
          </pc:sldLayoutMkLst>
        </pc:sldLayoutChg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180877213" sldId="2147483973"/>
          </pc:sldLayoutMkLst>
        </pc:sldLayoutChg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845555324" sldId="2147483974"/>
          </pc:sldLayoutMkLst>
        </pc:sldLayoutChg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726133405" sldId="2147483975"/>
          </pc:sldLayoutMkLst>
        </pc:sldLayoutChg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942401325" sldId="2147483976"/>
          </pc:sldLayoutMkLst>
        </pc:sldLayoutChg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2599288146" sldId="2147483977"/>
          </pc:sldLayoutMkLst>
        </pc:sldLayoutChg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538994522" sldId="2147483978"/>
          </pc:sldLayoutMkLst>
        </pc:sldLayoutChg>
        <pc:sldLayoutChg chg="add del mod replId">
          <pc:chgData name="ゲスト ユーザー" userId="" providerId="Windows Live" clId="Web-{7A4E8D4E-5862-4FC2-93B5-4293C2136744}" dt="2024-05-23T08:45:25.833" v="378"/>
          <pc:sldLayoutMkLst>
            <pc:docMk/>
            <pc:sldMasterMk cId="672783280" sldId="2147483968"/>
            <pc:sldLayoutMk cId="2945539103" sldId="2147483979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5:28.145" v="379"/>
        <pc:sldMasterMkLst>
          <pc:docMk/>
          <pc:sldMasterMk cId="199960085" sldId="2147483980"/>
        </pc:sldMasterMkLst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3397207022" sldId="2147483981"/>
          </pc:sldLayoutMkLst>
        </pc:sldLayoutChg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2883111669" sldId="2147483982"/>
          </pc:sldLayoutMkLst>
        </pc:sldLayoutChg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709387782" sldId="2147483983"/>
          </pc:sldLayoutMkLst>
        </pc:sldLayoutChg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2366035362" sldId="2147483984"/>
          </pc:sldLayoutMkLst>
        </pc:sldLayoutChg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1881335092" sldId="2147483985"/>
          </pc:sldLayoutMkLst>
        </pc:sldLayoutChg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4059425422" sldId="2147483986"/>
          </pc:sldLayoutMkLst>
        </pc:sldLayoutChg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991092381" sldId="2147483987"/>
          </pc:sldLayoutMkLst>
        </pc:sldLayoutChg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1870821068" sldId="2147483988"/>
          </pc:sldLayoutMkLst>
        </pc:sldLayoutChg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2901468604" sldId="2147483989"/>
          </pc:sldLayoutMkLst>
        </pc:sldLayoutChg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2652538908" sldId="2147483990"/>
          </pc:sldLayoutMkLst>
        </pc:sldLayoutChg>
        <pc:sldLayoutChg chg="add del mod replId">
          <pc:chgData name="ゲスト ユーザー" userId="" providerId="Windows Live" clId="Web-{7A4E8D4E-5862-4FC2-93B5-4293C2136744}" dt="2024-05-23T08:45:28.145" v="379"/>
          <pc:sldLayoutMkLst>
            <pc:docMk/>
            <pc:sldMasterMk cId="199960085" sldId="2147483980"/>
            <pc:sldLayoutMk cId="344394688" sldId="2147483991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5:32.989" v="380"/>
        <pc:sldMasterMkLst>
          <pc:docMk/>
          <pc:sldMasterMk cId="2039981557" sldId="2147483992"/>
        </pc:sldMasterMkLst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566173188" sldId="2147483993"/>
          </pc:sldLayoutMkLst>
        </pc:sldLayoutChg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1409703262" sldId="2147483994"/>
          </pc:sldLayoutMkLst>
        </pc:sldLayoutChg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3035759348" sldId="2147483995"/>
          </pc:sldLayoutMkLst>
        </pc:sldLayoutChg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3592000903" sldId="2147483996"/>
          </pc:sldLayoutMkLst>
        </pc:sldLayoutChg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3850478990" sldId="2147483997"/>
          </pc:sldLayoutMkLst>
        </pc:sldLayoutChg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471850593" sldId="2147483998"/>
          </pc:sldLayoutMkLst>
        </pc:sldLayoutChg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2648055494" sldId="2147483999"/>
          </pc:sldLayoutMkLst>
        </pc:sldLayoutChg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1000651593" sldId="2147484000"/>
          </pc:sldLayoutMkLst>
        </pc:sldLayoutChg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129318612" sldId="2147484001"/>
          </pc:sldLayoutMkLst>
        </pc:sldLayoutChg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2573821454" sldId="2147484002"/>
          </pc:sldLayoutMkLst>
        </pc:sldLayoutChg>
        <pc:sldLayoutChg chg="add del mod replId">
          <pc:chgData name="ゲスト ユーザー" userId="" providerId="Windows Live" clId="Web-{7A4E8D4E-5862-4FC2-93B5-4293C2136744}" dt="2024-05-23T08:45:32.989" v="380"/>
          <pc:sldLayoutMkLst>
            <pc:docMk/>
            <pc:sldMasterMk cId="2039981557" sldId="2147483992"/>
            <pc:sldLayoutMk cId="3766909898" sldId="2147484003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5:47.412" v="381"/>
        <pc:sldMasterMkLst>
          <pc:docMk/>
          <pc:sldMasterMk cId="2204666257" sldId="2147484004"/>
        </pc:sldMasterMkLst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1383409133" sldId="2147484005"/>
          </pc:sldLayoutMkLst>
        </pc:sldLayoutChg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2185643388" sldId="2147484006"/>
          </pc:sldLayoutMkLst>
        </pc:sldLayoutChg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1554578658" sldId="2147484007"/>
          </pc:sldLayoutMkLst>
        </pc:sldLayoutChg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3961832295" sldId="2147484008"/>
          </pc:sldLayoutMkLst>
        </pc:sldLayoutChg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192469774" sldId="2147484009"/>
          </pc:sldLayoutMkLst>
        </pc:sldLayoutChg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1084666754" sldId="2147484010"/>
          </pc:sldLayoutMkLst>
        </pc:sldLayoutChg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4168647128" sldId="2147484011"/>
          </pc:sldLayoutMkLst>
        </pc:sldLayoutChg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1435569844" sldId="2147484012"/>
          </pc:sldLayoutMkLst>
        </pc:sldLayoutChg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3310492833" sldId="2147484013"/>
          </pc:sldLayoutMkLst>
        </pc:sldLayoutChg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2100710307" sldId="2147484014"/>
          </pc:sldLayoutMkLst>
        </pc:sldLayoutChg>
        <pc:sldLayoutChg chg="add del mod replId">
          <pc:chgData name="ゲスト ユーザー" userId="" providerId="Windows Live" clId="Web-{7A4E8D4E-5862-4FC2-93B5-4293C2136744}" dt="2024-05-23T08:45:47.412" v="381"/>
          <pc:sldLayoutMkLst>
            <pc:docMk/>
            <pc:sldMasterMk cId="2204666257" sldId="2147484004"/>
            <pc:sldLayoutMk cId="2864021412" sldId="2147484015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5:56.787" v="382"/>
        <pc:sldMasterMkLst>
          <pc:docMk/>
          <pc:sldMasterMk cId="2752694987" sldId="2147484016"/>
        </pc:sldMasterMkLst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3980657834" sldId="2147484017"/>
          </pc:sldLayoutMkLst>
        </pc:sldLayoutChg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3924334794" sldId="2147484018"/>
          </pc:sldLayoutMkLst>
        </pc:sldLayoutChg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3320571391" sldId="2147484019"/>
          </pc:sldLayoutMkLst>
        </pc:sldLayoutChg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2439234070" sldId="2147484020"/>
          </pc:sldLayoutMkLst>
        </pc:sldLayoutChg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222260395" sldId="2147484021"/>
          </pc:sldLayoutMkLst>
        </pc:sldLayoutChg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3443884407" sldId="2147484022"/>
          </pc:sldLayoutMkLst>
        </pc:sldLayoutChg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3355798418" sldId="2147484023"/>
          </pc:sldLayoutMkLst>
        </pc:sldLayoutChg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2322501843" sldId="2147484024"/>
          </pc:sldLayoutMkLst>
        </pc:sldLayoutChg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286836635" sldId="2147484025"/>
          </pc:sldLayoutMkLst>
        </pc:sldLayoutChg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2065988207" sldId="2147484026"/>
          </pc:sldLayoutMkLst>
        </pc:sldLayoutChg>
        <pc:sldLayoutChg chg="add del mod replId">
          <pc:chgData name="ゲスト ユーザー" userId="" providerId="Windows Live" clId="Web-{7A4E8D4E-5862-4FC2-93B5-4293C2136744}" dt="2024-05-23T08:45:56.787" v="382"/>
          <pc:sldLayoutMkLst>
            <pc:docMk/>
            <pc:sldMasterMk cId="2752694987" sldId="2147484016"/>
            <pc:sldLayoutMk cId="1625466350" sldId="2147484027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6:33.256" v="383"/>
        <pc:sldMasterMkLst>
          <pc:docMk/>
          <pc:sldMasterMk cId="14219688" sldId="2147484028"/>
        </pc:sldMasterMkLst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2041723469" sldId="2147484029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2110692824" sldId="2147484030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962841895" sldId="2147484031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1931127172" sldId="2147484032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1880166249" sldId="2147484033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3904021806" sldId="2147484034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613159220" sldId="2147484035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3809691065" sldId="2147484036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206998142" sldId="2147484037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3432168938" sldId="2147484038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3755710011" sldId="2147484039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3219523071" sldId="2147484040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225858380" sldId="2147484041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2415992749" sldId="2147484042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998423992" sldId="2147484043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94274345" sldId="2147484044"/>
          </pc:sldLayoutMkLst>
        </pc:sldLayoutChg>
        <pc:sldLayoutChg chg="add del mod replId">
          <pc:chgData name="ゲスト ユーザー" userId="" providerId="Windows Live" clId="Web-{7A4E8D4E-5862-4FC2-93B5-4293C2136744}" dt="2024-05-23T08:46:33.256" v="383"/>
          <pc:sldLayoutMkLst>
            <pc:docMk/>
            <pc:sldMasterMk cId="14219688" sldId="2147484028"/>
            <pc:sldLayoutMk cId="1301080716" sldId="2147484045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6:42.288" v="384"/>
        <pc:sldMasterMkLst>
          <pc:docMk/>
          <pc:sldMasterMk cId="64432744" sldId="2147484046"/>
        </pc:sldMasterMkLst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3401868090" sldId="2147484047"/>
          </pc:sldLayoutMkLst>
        </pc:sldLayoutChg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907514868" sldId="2147484048"/>
          </pc:sldLayoutMkLst>
        </pc:sldLayoutChg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2020028761" sldId="2147484049"/>
          </pc:sldLayoutMkLst>
        </pc:sldLayoutChg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745280521" sldId="2147484050"/>
          </pc:sldLayoutMkLst>
        </pc:sldLayoutChg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1963432307" sldId="2147484051"/>
          </pc:sldLayoutMkLst>
        </pc:sldLayoutChg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2627162653" sldId="2147484052"/>
          </pc:sldLayoutMkLst>
        </pc:sldLayoutChg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1217214147" sldId="2147484053"/>
          </pc:sldLayoutMkLst>
        </pc:sldLayoutChg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2611858801" sldId="2147484054"/>
          </pc:sldLayoutMkLst>
        </pc:sldLayoutChg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2133310760" sldId="2147484055"/>
          </pc:sldLayoutMkLst>
        </pc:sldLayoutChg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463707585" sldId="2147484056"/>
          </pc:sldLayoutMkLst>
        </pc:sldLayoutChg>
        <pc:sldLayoutChg chg="add del mod replId">
          <pc:chgData name="ゲスト ユーザー" userId="" providerId="Windows Live" clId="Web-{7A4E8D4E-5862-4FC2-93B5-4293C2136744}" dt="2024-05-23T08:46:42.288" v="384"/>
          <pc:sldLayoutMkLst>
            <pc:docMk/>
            <pc:sldMasterMk cId="64432744" sldId="2147484046"/>
            <pc:sldLayoutMk cId="2136691665" sldId="2147484057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6:52.335" v="385"/>
        <pc:sldMasterMkLst>
          <pc:docMk/>
          <pc:sldMasterMk cId="252192917" sldId="2147484058"/>
        </pc:sldMasterMkLst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4235460599" sldId="2147484059"/>
          </pc:sldLayoutMkLst>
        </pc:sldLayoutChg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2935975081" sldId="2147484060"/>
          </pc:sldLayoutMkLst>
        </pc:sldLayoutChg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1742329206" sldId="2147484061"/>
          </pc:sldLayoutMkLst>
        </pc:sldLayoutChg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2537045210" sldId="2147484062"/>
          </pc:sldLayoutMkLst>
        </pc:sldLayoutChg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1897363464" sldId="2147484063"/>
          </pc:sldLayoutMkLst>
        </pc:sldLayoutChg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1378784644" sldId="2147484064"/>
          </pc:sldLayoutMkLst>
        </pc:sldLayoutChg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4207006222" sldId="2147484065"/>
          </pc:sldLayoutMkLst>
        </pc:sldLayoutChg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3383764398" sldId="2147484066"/>
          </pc:sldLayoutMkLst>
        </pc:sldLayoutChg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503296963" sldId="2147484067"/>
          </pc:sldLayoutMkLst>
        </pc:sldLayoutChg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3224532505" sldId="2147484068"/>
          </pc:sldLayoutMkLst>
        </pc:sldLayoutChg>
        <pc:sldLayoutChg chg="add del mod replId">
          <pc:chgData name="ゲスト ユーザー" userId="" providerId="Windows Live" clId="Web-{7A4E8D4E-5862-4FC2-93B5-4293C2136744}" dt="2024-05-23T08:46:52.335" v="385"/>
          <pc:sldLayoutMkLst>
            <pc:docMk/>
            <pc:sldMasterMk cId="252192917" sldId="2147484058"/>
            <pc:sldLayoutMk cId="584899750" sldId="2147484069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7:00.054" v="386"/>
        <pc:sldMasterMkLst>
          <pc:docMk/>
          <pc:sldMasterMk cId="286909627" sldId="2147484070"/>
        </pc:sldMasterMkLst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1393735748" sldId="2147484071"/>
          </pc:sldLayoutMkLst>
        </pc:sldLayoutChg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2563851787" sldId="2147484072"/>
          </pc:sldLayoutMkLst>
        </pc:sldLayoutChg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235616853" sldId="2147484073"/>
          </pc:sldLayoutMkLst>
        </pc:sldLayoutChg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3430229301" sldId="2147484074"/>
          </pc:sldLayoutMkLst>
        </pc:sldLayoutChg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3039311682" sldId="2147484075"/>
          </pc:sldLayoutMkLst>
        </pc:sldLayoutChg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2831347895" sldId="2147484076"/>
          </pc:sldLayoutMkLst>
        </pc:sldLayoutChg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2148588640" sldId="2147484077"/>
          </pc:sldLayoutMkLst>
        </pc:sldLayoutChg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1938295925" sldId="2147484078"/>
          </pc:sldLayoutMkLst>
        </pc:sldLayoutChg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3185689728" sldId="2147484079"/>
          </pc:sldLayoutMkLst>
        </pc:sldLayoutChg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1273211307" sldId="2147484080"/>
          </pc:sldLayoutMkLst>
        </pc:sldLayoutChg>
        <pc:sldLayoutChg chg="add del mod replId">
          <pc:chgData name="ゲスト ユーザー" userId="" providerId="Windows Live" clId="Web-{7A4E8D4E-5862-4FC2-93B5-4293C2136744}" dt="2024-05-23T08:47:00.054" v="386"/>
          <pc:sldLayoutMkLst>
            <pc:docMk/>
            <pc:sldMasterMk cId="286909627" sldId="2147484070"/>
            <pc:sldLayoutMk cId="2871943684" sldId="2147484081"/>
          </pc:sldLayoutMkLst>
        </pc:sldLayoutChg>
      </pc:sldMasterChg>
      <pc:sldMasterChg chg="add del addSldLayout delSldLayout modSldLayout">
        <pc:chgData name="ゲスト ユーザー" userId="" providerId="Windows Live" clId="Web-{7A4E8D4E-5862-4FC2-93B5-4293C2136744}" dt="2024-05-23T08:47:07.945" v="387"/>
        <pc:sldMasterMkLst>
          <pc:docMk/>
          <pc:sldMasterMk cId="2185122818" sldId="2147484082"/>
        </pc:sldMasterMkLst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3196804903" sldId="2147484083"/>
          </pc:sldLayoutMkLst>
        </pc:sldLayoutChg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1222306174" sldId="2147484084"/>
          </pc:sldLayoutMkLst>
        </pc:sldLayoutChg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972167625" sldId="2147484085"/>
          </pc:sldLayoutMkLst>
        </pc:sldLayoutChg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3550479373" sldId="2147484086"/>
          </pc:sldLayoutMkLst>
        </pc:sldLayoutChg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114134228" sldId="2147484087"/>
          </pc:sldLayoutMkLst>
        </pc:sldLayoutChg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3056304023" sldId="2147484088"/>
          </pc:sldLayoutMkLst>
        </pc:sldLayoutChg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1631180008" sldId="2147484089"/>
          </pc:sldLayoutMkLst>
        </pc:sldLayoutChg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508311789" sldId="2147484090"/>
          </pc:sldLayoutMkLst>
        </pc:sldLayoutChg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491898569" sldId="2147484091"/>
          </pc:sldLayoutMkLst>
        </pc:sldLayoutChg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107835614" sldId="2147484092"/>
          </pc:sldLayoutMkLst>
        </pc:sldLayoutChg>
        <pc:sldLayoutChg chg="add del mod replId">
          <pc:chgData name="ゲスト ユーザー" userId="" providerId="Windows Live" clId="Web-{7A4E8D4E-5862-4FC2-93B5-4293C2136744}" dt="2024-05-23T08:47:07.945" v="387"/>
          <pc:sldLayoutMkLst>
            <pc:docMk/>
            <pc:sldMasterMk cId="2185122818" sldId="2147484082"/>
            <pc:sldLayoutMk cId="567892824" sldId="2147484093"/>
          </pc:sldLayoutMkLst>
        </pc:sldLayoutChg>
      </pc:sldMasterChg>
      <pc:sldMasterChg chg="add addSldLayout modSldLayout">
        <pc:chgData name="ゲスト ユーザー" userId="" providerId="Windows Live" clId="Web-{7A4E8D4E-5862-4FC2-93B5-4293C2136744}" dt="2024-05-23T08:47:07.945" v="387"/>
        <pc:sldMasterMkLst>
          <pc:docMk/>
          <pc:sldMasterMk cId="136727201" sldId="2147484094"/>
        </pc:sldMasterMkLst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2855956303" sldId="2147484095"/>
          </pc:sldLayoutMkLst>
        </pc:sldLayoutChg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3943950775" sldId="2147484096"/>
          </pc:sldLayoutMkLst>
        </pc:sldLayoutChg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1646478285" sldId="2147484097"/>
          </pc:sldLayoutMkLst>
        </pc:sldLayoutChg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3354061203" sldId="2147484098"/>
          </pc:sldLayoutMkLst>
        </pc:sldLayoutChg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3670430743" sldId="2147484099"/>
          </pc:sldLayoutMkLst>
        </pc:sldLayoutChg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3951806591" sldId="2147484100"/>
          </pc:sldLayoutMkLst>
        </pc:sldLayoutChg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881827070" sldId="2147484101"/>
          </pc:sldLayoutMkLst>
        </pc:sldLayoutChg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3396081577" sldId="2147484102"/>
          </pc:sldLayoutMkLst>
        </pc:sldLayoutChg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112289999" sldId="2147484103"/>
          </pc:sldLayoutMkLst>
        </pc:sldLayoutChg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1904947196" sldId="2147484104"/>
          </pc:sldLayoutMkLst>
        </pc:sldLayoutChg>
        <pc:sldLayoutChg chg="add mod replId">
          <pc:chgData name="ゲスト ユーザー" userId="" providerId="Windows Live" clId="Web-{7A4E8D4E-5862-4FC2-93B5-4293C2136744}" dt="2024-05-23T08:47:07.945" v="387"/>
          <pc:sldLayoutMkLst>
            <pc:docMk/>
            <pc:sldMasterMk cId="136727201" sldId="2147484094"/>
            <pc:sldLayoutMk cId="3457219549" sldId="2147484105"/>
          </pc:sldLayoutMkLst>
        </pc:sldLayoutChg>
      </pc:sldMasterChg>
    </pc:docChg>
  </pc:docChgLst>
  <pc:docChgLst>
    <pc:chgData name="y k" userId="fd707b49a6c01d54" providerId="Windows Live" clId="Web-{8B5168F9-F2CD-4122-82E9-630239929E1C}"/>
    <pc:docChg chg="modSld addMainMaster delMainMaster">
      <pc:chgData name="y k" userId="fd707b49a6c01d54" providerId="Windows Live" clId="Web-{8B5168F9-F2CD-4122-82E9-630239929E1C}" dt="2024-05-07T09:01:19.429" v="252"/>
      <pc:docMkLst>
        <pc:docMk/>
      </pc:docMkLst>
      <pc:sldChg chg="addSp delSp modSp mod setBg modClrScheme delDesignElem chgLayout">
        <pc:chgData name="y k" userId="fd707b49a6c01d54" providerId="Windows Live" clId="Web-{8B5168F9-F2CD-4122-82E9-630239929E1C}" dt="2024-05-07T09:01:19.429" v="252"/>
        <pc:sldMkLst>
          <pc:docMk/>
          <pc:sldMk cId="2128380218" sldId="256"/>
        </pc:sldMkLst>
        <pc:spChg chg="del mod ord">
          <ac:chgData name="y k" userId="fd707b49a6c01d54" providerId="Windows Live" clId="Web-{8B5168F9-F2CD-4122-82E9-630239929E1C}" dt="2024-05-07T08:44:59.234" v="76"/>
          <ac:spMkLst>
            <pc:docMk/>
            <pc:sldMk cId="2128380218" sldId="256"/>
            <ac:spMk id="2" creationId="{00000000-0000-0000-0000-000000000000}"/>
          </ac:spMkLst>
        </pc:spChg>
        <pc:spChg chg="del mod ord">
          <ac:chgData name="y k" userId="fd707b49a6c01d54" providerId="Windows Live" clId="Web-{8B5168F9-F2CD-4122-82E9-630239929E1C}" dt="2024-05-07T08:45:15.531" v="77"/>
          <ac:spMkLst>
            <pc:docMk/>
            <pc:sldMk cId="2128380218" sldId="256"/>
            <ac:spMk id="3" creationId="{00000000-0000-0000-0000-000000000000}"/>
          </ac:spMkLst>
        </pc:spChg>
        <pc:spChg chg="add mod ord">
          <ac:chgData name="y k" userId="fd707b49a6c01d54" providerId="Windows Live" clId="Web-{8B5168F9-F2CD-4122-82E9-630239929E1C}" dt="2024-05-07T09:01:19.429" v="252"/>
          <ac:spMkLst>
            <pc:docMk/>
            <pc:sldMk cId="2128380218" sldId="256"/>
            <ac:spMk id="4" creationId="{DC5CF47C-8C9D-A9AA-0978-76840C1AE2D8}"/>
          </ac:spMkLst>
        </pc:spChg>
        <pc:spChg chg="add mod ord">
          <ac:chgData name="y k" userId="fd707b49a6c01d54" providerId="Windows Live" clId="Web-{8B5168F9-F2CD-4122-82E9-630239929E1C}" dt="2024-05-07T09:01:19.429" v="252"/>
          <ac:spMkLst>
            <pc:docMk/>
            <pc:sldMk cId="2128380218" sldId="256"/>
            <ac:spMk id="5" creationId="{0417D542-6862-91C3-8CF4-16CC9C5E7C31}"/>
          </ac:spMkLst>
        </pc:spChg>
        <pc:spChg chg="add del">
          <ac:chgData name="y k" userId="fd707b49a6c01d54" providerId="Windows Live" clId="Web-{8B5168F9-F2CD-4122-82E9-630239929E1C}" dt="2024-05-07T08:37:59.029" v="1"/>
          <ac:spMkLst>
            <pc:docMk/>
            <pc:sldMk cId="2128380218" sldId="256"/>
            <ac:spMk id="8" creationId="{C9757E9E-CCD5-49A5-A016-FC18317317A2}"/>
          </ac:spMkLst>
        </pc:spChg>
        <pc:spChg chg="add del ord">
          <ac:chgData name="y k" userId="fd707b49a6c01d54" providerId="Windows Live" clId="Web-{8B5168F9-F2CD-4122-82E9-630239929E1C}" dt="2024-05-07T08:38:32.937" v="18"/>
          <ac:spMkLst>
            <pc:docMk/>
            <pc:sldMk cId="2128380218" sldId="256"/>
            <ac:spMk id="12" creationId="{7538ACEC-EE74-2045-988F-C377BD632619}"/>
          </ac:spMkLst>
        </pc:spChg>
        <pc:spChg chg="add del ord">
          <ac:chgData name="y k" userId="fd707b49a6c01d54" providerId="Windows Live" clId="Web-{8B5168F9-F2CD-4122-82E9-630239929E1C}" dt="2024-05-07T08:38:32.937" v="18"/>
          <ac:spMkLst>
            <pc:docMk/>
            <pc:sldMk cId="2128380218" sldId="256"/>
            <ac:spMk id="14" creationId="{A1F35926-4768-7942-AA72-41D0B68153F2}"/>
          </ac:spMkLst>
        </pc:spChg>
        <pc:spChg chg="add del ord">
          <ac:chgData name="y k" userId="fd707b49a6c01d54" providerId="Windows Live" clId="Web-{8B5168F9-F2CD-4122-82E9-630239929E1C}" dt="2024-05-07T08:38:32.937" v="18"/>
          <ac:spMkLst>
            <pc:docMk/>
            <pc:sldMk cId="2128380218" sldId="256"/>
            <ac:spMk id="136" creationId="{6CA2C65D-0168-1245-86C8-62A8A6F7B813}"/>
          </ac:spMkLst>
        </pc:spChg>
        <pc:spChg chg="add del ord">
          <ac:chgData name="y k" userId="fd707b49a6c01d54" providerId="Windows Live" clId="Web-{8B5168F9-F2CD-4122-82E9-630239929E1C}" dt="2024-05-07T08:38:32.937" v="18"/>
          <ac:spMkLst>
            <pc:docMk/>
            <pc:sldMk cId="2128380218" sldId="256"/>
            <ac:spMk id="137" creationId="{755E9273-3717-C94C-9BFF-75E87E47C46A}"/>
          </ac:spMkLst>
        </pc:spChg>
        <pc:spChg chg="add del">
          <ac:chgData name="y k" userId="fd707b49a6c01d54" providerId="Windows Live" clId="Web-{8B5168F9-F2CD-4122-82E9-630239929E1C}" dt="2024-05-07T08:39:03.813" v="19"/>
          <ac:spMkLst>
            <pc:docMk/>
            <pc:sldMk cId="2128380218" sldId="256"/>
            <ac:spMk id="142" creationId="{07CD24CB-ADB7-42D5-B7CA-D6B8E1847F51}"/>
          </ac:spMkLst>
        </pc:spChg>
        <pc:spChg chg="add del">
          <ac:chgData name="y k" userId="fd707b49a6c01d54" providerId="Windows Live" clId="Web-{8B5168F9-F2CD-4122-82E9-630239929E1C}" dt="2024-05-07T08:39:03.813" v="19"/>
          <ac:spMkLst>
            <pc:docMk/>
            <pc:sldMk cId="2128380218" sldId="256"/>
            <ac:spMk id="144" creationId="{F49168E3-50B5-4B32-B3BA-B533522787E5}"/>
          </ac:spMkLst>
        </pc:spChg>
        <pc:spChg chg="add del">
          <ac:chgData name="y k" userId="fd707b49a6c01d54" providerId="Windows Live" clId="Web-{8B5168F9-F2CD-4122-82E9-630239929E1C}" dt="2024-05-07T08:39:03.813" v="19"/>
          <ac:spMkLst>
            <pc:docMk/>
            <pc:sldMk cId="2128380218" sldId="256"/>
            <ac:spMk id="146" creationId="{C0A61ECB-521C-4BFC-9F12-1BA566BC2434}"/>
          </ac:spMkLst>
        </pc:spChg>
        <pc:grpChg chg="add del">
          <ac:chgData name="y k" userId="fd707b49a6c01d54" providerId="Windows Live" clId="Web-{8B5168F9-F2CD-4122-82E9-630239929E1C}" dt="2024-05-07T08:37:59.029" v="1"/>
          <ac:grpSpMkLst>
            <pc:docMk/>
            <pc:sldMk cId="2128380218" sldId="256"/>
            <ac:grpSpMk id="10" creationId="{1781FF6F-5DEF-409F-A063-79558272397E}"/>
          </ac:grpSpMkLst>
        </pc:grpChg>
        <pc:grpChg chg="add del">
          <ac:chgData name="y k" userId="fd707b49a6c01d54" providerId="Windows Live" clId="Web-{8B5168F9-F2CD-4122-82E9-630239929E1C}" dt="2024-05-07T08:37:59.029" v="1"/>
          <ac:grpSpMkLst>
            <pc:docMk/>
            <pc:sldMk cId="2128380218" sldId="256"/>
            <ac:grpSpMk id="74" creationId="{801DF50F-B47F-405F-BDF3-73DAC01BB90A}"/>
          </ac:grpSpMkLst>
        </pc:grpChg>
        <pc:cxnChg chg="add del">
          <ac:chgData name="y k" userId="fd707b49a6c01d54" providerId="Windows Live" clId="Web-{8B5168F9-F2CD-4122-82E9-630239929E1C}" dt="2024-05-07T08:37:59.029" v="1"/>
          <ac:cxnSpMkLst>
            <pc:docMk/>
            <pc:sldMk cId="2128380218" sldId="256"/>
            <ac:cxnSpMk id="72" creationId="{D56ACE5F-BE95-4218-ADF7-6F1DEF6A9465}"/>
          </ac:cxnSpMkLst>
        </pc:cxnChg>
      </pc:sldChg>
      <pc:sldMasterChg chg="add del addSldLayout delSldLayout">
        <pc:chgData name="y k" userId="fd707b49a6c01d54" providerId="Windows Live" clId="Web-{8B5168F9-F2CD-4122-82E9-630239929E1C}" dt="2024-05-07T08:37:59.076" v="2"/>
        <pc:sldMasterMkLst>
          <pc:docMk/>
          <pc:sldMasterMk cId="2907289730" sldId="2147483648"/>
        </pc:sldMasterMkLst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3849106771" sldId="2147483649"/>
          </pc:sldLayoutMkLst>
        </pc:sldLayoutChg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2040515858" sldId="2147483650"/>
          </pc:sldLayoutMkLst>
        </pc:sldLayoutChg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4083904788" sldId="2147483651"/>
          </pc:sldLayoutMkLst>
        </pc:sldLayoutChg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1395402986" sldId="2147483652"/>
          </pc:sldLayoutMkLst>
        </pc:sldLayoutChg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797884901" sldId="2147483653"/>
          </pc:sldLayoutMkLst>
        </pc:sldLayoutChg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539588861" sldId="2147483654"/>
          </pc:sldLayoutMkLst>
        </pc:sldLayoutChg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2042860812" sldId="2147483655"/>
          </pc:sldLayoutMkLst>
        </pc:sldLayoutChg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3888451093" sldId="2147483656"/>
          </pc:sldLayoutMkLst>
        </pc:sldLayoutChg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2189387916" sldId="2147483657"/>
          </pc:sldLayoutMkLst>
        </pc:sldLayoutChg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2575747102" sldId="2147483658"/>
          </pc:sldLayoutMkLst>
        </pc:sldLayoutChg>
        <pc:sldLayoutChg chg="add del">
          <pc:chgData name="y k" userId="fd707b49a6c01d54" providerId="Windows Live" clId="Web-{8B5168F9-F2CD-4122-82E9-630239929E1C}" dt="2024-05-07T08:37:59.076" v="2"/>
          <pc:sldLayoutMkLst>
            <pc:docMk/>
            <pc:sldMasterMk cId="2907289730" sldId="2147483648"/>
            <pc:sldLayoutMk cId="2950866720" sldId="2147483659"/>
          </pc:sldLayoutMkLst>
        </pc:sldLayoutChg>
      </pc:sldMasterChg>
      <pc:sldMasterChg chg="add del addSldLayout delSldLayout">
        <pc:chgData name="y k" userId="fd707b49a6c01d54" providerId="Windows Live" clId="Web-{8B5168F9-F2CD-4122-82E9-630239929E1C}" dt="2024-05-07T08:37:59.029" v="1"/>
        <pc:sldMasterMkLst>
          <pc:docMk/>
          <pc:sldMasterMk cId="2832945484" sldId="2147483725"/>
        </pc:sldMasterMkLst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2404085029" sldId="2147483714"/>
          </pc:sldLayoutMkLst>
        </pc:sldLayoutChg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2406575386" sldId="2147483715"/>
          </pc:sldLayoutMkLst>
        </pc:sldLayoutChg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3317350904" sldId="2147483716"/>
          </pc:sldLayoutMkLst>
        </pc:sldLayoutChg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3638686063" sldId="2147483717"/>
          </pc:sldLayoutMkLst>
        </pc:sldLayoutChg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3823387068" sldId="2147483718"/>
          </pc:sldLayoutMkLst>
        </pc:sldLayoutChg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1587761277" sldId="2147483719"/>
          </pc:sldLayoutMkLst>
        </pc:sldLayoutChg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1884985508" sldId="2147483720"/>
          </pc:sldLayoutMkLst>
        </pc:sldLayoutChg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3346433414" sldId="2147483721"/>
          </pc:sldLayoutMkLst>
        </pc:sldLayoutChg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216440338" sldId="2147483722"/>
          </pc:sldLayoutMkLst>
        </pc:sldLayoutChg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3549698991" sldId="2147483723"/>
          </pc:sldLayoutMkLst>
        </pc:sldLayoutChg>
        <pc:sldLayoutChg chg="add del">
          <pc:chgData name="y k" userId="fd707b49a6c01d54" providerId="Windows Live" clId="Web-{8B5168F9-F2CD-4122-82E9-630239929E1C}" dt="2024-05-07T08:37:59.029" v="1"/>
          <pc:sldLayoutMkLst>
            <pc:docMk/>
            <pc:sldMasterMk cId="2832945484" sldId="2147483725"/>
            <pc:sldLayoutMk cId="3481158285" sldId="2147483724"/>
          </pc:sldLayoutMkLst>
        </pc:sldLayoutChg>
      </pc:sldMasterChg>
      <pc:sldMasterChg chg="add del addSldLayout delSldLayout">
        <pc:chgData name="y k" userId="fd707b49a6c01d54" providerId="Windows Live" clId="Web-{8B5168F9-F2CD-4122-82E9-630239929E1C}" dt="2024-05-07T08:38:32.937" v="18"/>
        <pc:sldMasterMkLst>
          <pc:docMk/>
          <pc:sldMasterMk cId="2652856325" sldId="2147483751"/>
        </pc:sldMasterMkLst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2264424034" sldId="2147483740"/>
          </pc:sldLayoutMkLst>
        </pc:sldLayoutChg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3363962560" sldId="2147483741"/>
          </pc:sldLayoutMkLst>
        </pc:sldLayoutChg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833379135" sldId="2147483742"/>
          </pc:sldLayoutMkLst>
        </pc:sldLayoutChg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769569645" sldId="2147483743"/>
          </pc:sldLayoutMkLst>
        </pc:sldLayoutChg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2786532460" sldId="2147483744"/>
          </pc:sldLayoutMkLst>
        </pc:sldLayoutChg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3261045275" sldId="2147483745"/>
          </pc:sldLayoutMkLst>
        </pc:sldLayoutChg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817891101" sldId="2147483746"/>
          </pc:sldLayoutMkLst>
        </pc:sldLayoutChg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2065041147" sldId="2147483747"/>
          </pc:sldLayoutMkLst>
        </pc:sldLayoutChg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159179727" sldId="2147483748"/>
          </pc:sldLayoutMkLst>
        </pc:sldLayoutChg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3407566051" sldId="2147483749"/>
          </pc:sldLayoutMkLst>
        </pc:sldLayoutChg>
        <pc:sldLayoutChg chg="add del">
          <pc:chgData name="y k" userId="fd707b49a6c01d54" providerId="Windows Live" clId="Web-{8B5168F9-F2CD-4122-82E9-630239929E1C}" dt="2024-05-07T08:38:32.937" v="18"/>
          <pc:sldLayoutMkLst>
            <pc:docMk/>
            <pc:sldMasterMk cId="2652856325" sldId="2147483751"/>
            <pc:sldLayoutMk cId="2056629671" sldId="2147483750"/>
          </pc:sldLayoutMkLst>
        </pc:sldLayoutChg>
      </pc:sldMasterChg>
      <pc:sldMasterChg chg="add del addSldLayout delSldLayout">
        <pc:chgData name="y k" userId="fd707b49a6c01d54" providerId="Windows Live" clId="Web-{8B5168F9-F2CD-4122-82E9-630239929E1C}" dt="2024-05-07T08:39:03.813" v="19"/>
        <pc:sldMasterMkLst>
          <pc:docMk/>
          <pc:sldMasterMk cId="3889440349" sldId="2147483775"/>
        </pc:sldMasterMkLst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1733380914" sldId="2147483764"/>
          </pc:sldLayoutMkLst>
        </pc:sldLayoutChg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753734951" sldId="2147483765"/>
          </pc:sldLayoutMkLst>
        </pc:sldLayoutChg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3608194578" sldId="2147483766"/>
          </pc:sldLayoutMkLst>
        </pc:sldLayoutChg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1030332587" sldId="2147483767"/>
          </pc:sldLayoutMkLst>
        </pc:sldLayoutChg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1159240" sldId="2147483768"/>
          </pc:sldLayoutMkLst>
        </pc:sldLayoutChg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3350512053" sldId="2147483769"/>
          </pc:sldLayoutMkLst>
        </pc:sldLayoutChg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3981033253" sldId="2147483770"/>
          </pc:sldLayoutMkLst>
        </pc:sldLayoutChg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2751974780" sldId="2147483771"/>
          </pc:sldLayoutMkLst>
        </pc:sldLayoutChg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2063923897" sldId="2147483772"/>
          </pc:sldLayoutMkLst>
        </pc:sldLayoutChg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830271457" sldId="2147483773"/>
          </pc:sldLayoutMkLst>
        </pc:sldLayoutChg>
        <pc:sldLayoutChg chg="add del">
          <pc:chgData name="y k" userId="fd707b49a6c01d54" providerId="Windows Live" clId="Web-{8B5168F9-F2CD-4122-82E9-630239929E1C}" dt="2024-05-07T08:39:03.813" v="19"/>
          <pc:sldLayoutMkLst>
            <pc:docMk/>
            <pc:sldMasterMk cId="3889440349" sldId="2147483775"/>
            <pc:sldLayoutMk cId="3464853354" sldId="2147483774"/>
          </pc:sldLayoutMkLst>
        </pc:sldLayoutChg>
      </pc:sldMasterChg>
      <pc:sldMasterChg chg="add del addSldLayout delSldLayout modSldLayout">
        <pc:chgData name="y k" userId="fd707b49a6c01d54" providerId="Windows Live" clId="Web-{8B5168F9-F2CD-4122-82E9-630239929E1C}" dt="2024-05-07T08:39:10.423" v="20"/>
        <pc:sldMasterMkLst>
          <pc:docMk/>
          <pc:sldMasterMk cId="2226122295" sldId="2147483776"/>
        </pc:sldMasterMkLst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137379789" sldId="2147483777"/>
          </pc:sldLayoutMkLst>
        </pc:sldLayoutChg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2792503356" sldId="2147483778"/>
          </pc:sldLayoutMkLst>
        </pc:sldLayoutChg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24219351" sldId="2147483779"/>
          </pc:sldLayoutMkLst>
        </pc:sldLayoutChg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3781069500" sldId="2147483780"/>
          </pc:sldLayoutMkLst>
        </pc:sldLayoutChg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1168271587" sldId="2147483781"/>
          </pc:sldLayoutMkLst>
        </pc:sldLayoutChg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113237296" sldId="2147483782"/>
          </pc:sldLayoutMkLst>
        </pc:sldLayoutChg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358393981" sldId="2147483783"/>
          </pc:sldLayoutMkLst>
        </pc:sldLayoutChg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1316855397" sldId="2147483784"/>
          </pc:sldLayoutMkLst>
        </pc:sldLayoutChg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1820314111" sldId="2147483785"/>
          </pc:sldLayoutMkLst>
        </pc:sldLayoutChg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2232332449" sldId="2147483786"/>
          </pc:sldLayoutMkLst>
        </pc:sldLayoutChg>
        <pc:sldLayoutChg chg="add del mod replId">
          <pc:chgData name="y k" userId="fd707b49a6c01d54" providerId="Windows Live" clId="Web-{8B5168F9-F2CD-4122-82E9-630239929E1C}" dt="2024-05-07T08:39:10.423" v="20"/>
          <pc:sldLayoutMkLst>
            <pc:docMk/>
            <pc:sldMasterMk cId="2226122295" sldId="2147483776"/>
            <pc:sldLayoutMk cId="3392968887" sldId="2147483787"/>
          </pc:sldLayoutMkLst>
        </pc:sldLayoutChg>
      </pc:sldMasterChg>
      <pc:sldMasterChg chg="add del addSldLayout delSldLayout modSldLayout">
        <pc:chgData name="y k" userId="fd707b49a6c01d54" providerId="Windows Live" clId="Web-{8B5168F9-F2CD-4122-82E9-630239929E1C}" dt="2024-05-07T08:39:12.204" v="21"/>
        <pc:sldMasterMkLst>
          <pc:docMk/>
          <pc:sldMasterMk cId="3711249876" sldId="2147483788"/>
        </pc:sldMasterMkLst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1509198710" sldId="2147483789"/>
          </pc:sldLayoutMkLst>
        </pc:sldLayoutChg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3946419002" sldId="2147483790"/>
          </pc:sldLayoutMkLst>
        </pc:sldLayoutChg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3345970246" sldId="2147483791"/>
          </pc:sldLayoutMkLst>
        </pc:sldLayoutChg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2675813525" sldId="2147483792"/>
          </pc:sldLayoutMkLst>
        </pc:sldLayoutChg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1061753271" sldId="2147483793"/>
          </pc:sldLayoutMkLst>
        </pc:sldLayoutChg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536782722" sldId="2147483794"/>
          </pc:sldLayoutMkLst>
        </pc:sldLayoutChg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1967051540" sldId="2147483795"/>
          </pc:sldLayoutMkLst>
        </pc:sldLayoutChg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1152185384" sldId="2147483796"/>
          </pc:sldLayoutMkLst>
        </pc:sldLayoutChg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1800846310" sldId="2147483797"/>
          </pc:sldLayoutMkLst>
        </pc:sldLayoutChg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1400339876" sldId="2147483798"/>
          </pc:sldLayoutMkLst>
        </pc:sldLayoutChg>
        <pc:sldLayoutChg chg="add del mod replId">
          <pc:chgData name="y k" userId="fd707b49a6c01d54" providerId="Windows Live" clId="Web-{8B5168F9-F2CD-4122-82E9-630239929E1C}" dt="2024-05-07T08:39:12.204" v="21"/>
          <pc:sldLayoutMkLst>
            <pc:docMk/>
            <pc:sldMasterMk cId="3711249876" sldId="2147483788"/>
            <pc:sldLayoutMk cId="2005771977" sldId="2147483799"/>
          </pc:sldLayoutMkLst>
        </pc:sldLayoutChg>
      </pc:sldMasterChg>
      <pc:sldMasterChg chg="add del addSldLayout delSldLayout modSldLayout">
        <pc:chgData name="y k" userId="fd707b49a6c01d54" providerId="Windows Live" clId="Web-{8B5168F9-F2CD-4122-82E9-630239929E1C}" dt="2024-05-07T08:39:14.517" v="22"/>
        <pc:sldMasterMkLst>
          <pc:docMk/>
          <pc:sldMasterMk cId="1542080978" sldId="2147483800"/>
        </pc:sldMasterMkLst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2449605164" sldId="2147483801"/>
          </pc:sldLayoutMkLst>
        </pc:sldLayoutChg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3903208962" sldId="2147483802"/>
          </pc:sldLayoutMkLst>
        </pc:sldLayoutChg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3685431983" sldId="2147483803"/>
          </pc:sldLayoutMkLst>
        </pc:sldLayoutChg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2304139461" sldId="2147483804"/>
          </pc:sldLayoutMkLst>
        </pc:sldLayoutChg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45179871" sldId="2147483805"/>
          </pc:sldLayoutMkLst>
        </pc:sldLayoutChg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4247469140" sldId="2147483806"/>
          </pc:sldLayoutMkLst>
        </pc:sldLayoutChg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3212002472" sldId="2147483807"/>
          </pc:sldLayoutMkLst>
        </pc:sldLayoutChg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3389570698" sldId="2147483808"/>
          </pc:sldLayoutMkLst>
        </pc:sldLayoutChg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1134250826" sldId="2147483809"/>
          </pc:sldLayoutMkLst>
        </pc:sldLayoutChg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474996363" sldId="2147483810"/>
          </pc:sldLayoutMkLst>
        </pc:sldLayoutChg>
        <pc:sldLayoutChg chg="add del mod replId">
          <pc:chgData name="y k" userId="fd707b49a6c01d54" providerId="Windows Live" clId="Web-{8B5168F9-F2CD-4122-82E9-630239929E1C}" dt="2024-05-07T08:39:14.517" v="22"/>
          <pc:sldLayoutMkLst>
            <pc:docMk/>
            <pc:sldMasterMk cId="1542080978" sldId="2147483800"/>
            <pc:sldLayoutMk cId="263411299" sldId="2147483811"/>
          </pc:sldLayoutMkLst>
        </pc:sldLayoutChg>
      </pc:sldMasterChg>
      <pc:sldMasterChg chg="add del addSldLayout delSldLayout modSldLayout">
        <pc:chgData name="y k" userId="fd707b49a6c01d54" providerId="Windows Live" clId="Web-{8B5168F9-F2CD-4122-82E9-630239929E1C}" dt="2024-05-07T08:40:10.003" v="23"/>
        <pc:sldMasterMkLst>
          <pc:docMk/>
          <pc:sldMasterMk cId="1127384295" sldId="2147483812"/>
        </pc:sldMasterMkLst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2292646805" sldId="2147483813"/>
          </pc:sldLayoutMkLst>
        </pc:sldLayoutChg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1491434345" sldId="2147483814"/>
          </pc:sldLayoutMkLst>
        </pc:sldLayoutChg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2801184285" sldId="2147483815"/>
          </pc:sldLayoutMkLst>
        </pc:sldLayoutChg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3485752598" sldId="2147483816"/>
          </pc:sldLayoutMkLst>
        </pc:sldLayoutChg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3636858910" sldId="2147483817"/>
          </pc:sldLayoutMkLst>
        </pc:sldLayoutChg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2700114909" sldId="2147483818"/>
          </pc:sldLayoutMkLst>
        </pc:sldLayoutChg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3780141972" sldId="2147483819"/>
          </pc:sldLayoutMkLst>
        </pc:sldLayoutChg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3827835377" sldId="2147483820"/>
          </pc:sldLayoutMkLst>
        </pc:sldLayoutChg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3229988992" sldId="2147483821"/>
          </pc:sldLayoutMkLst>
        </pc:sldLayoutChg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3305931807" sldId="2147483822"/>
          </pc:sldLayoutMkLst>
        </pc:sldLayoutChg>
        <pc:sldLayoutChg chg="add del mod replId">
          <pc:chgData name="y k" userId="fd707b49a6c01d54" providerId="Windows Live" clId="Web-{8B5168F9-F2CD-4122-82E9-630239929E1C}" dt="2024-05-07T08:40:10.003" v="23"/>
          <pc:sldLayoutMkLst>
            <pc:docMk/>
            <pc:sldMasterMk cId="1127384295" sldId="2147483812"/>
            <pc:sldLayoutMk cId="1698961709" sldId="2147483823"/>
          </pc:sldLayoutMkLst>
        </pc:sldLayoutChg>
      </pc:sldMasterChg>
      <pc:sldMasterChg chg="add del addSldLayout delSldLayout modSldLayout">
        <pc:chgData name="y k" userId="fd707b49a6c01d54" providerId="Windows Live" clId="Web-{8B5168F9-F2CD-4122-82E9-630239929E1C}" dt="2024-05-07T08:44:17.373" v="72"/>
        <pc:sldMasterMkLst>
          <pc:docMk/>
          <pc:sldMasterMk cId="1285440128" sldId="2147483824"/>
        </pc:sldMasterMkLst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2512210327" sldId="2147483825"/>
          </pc:sldLayoutMkLst>
        </pc:sldLayoutChg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1743258154" sldId="2147483826"/>
          </pc:sldLayoutMkLst>
        </pc:sldLayoutChg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1962970406" sldId="2147483827"/>
          </pc:sldLayoutMkLst>
        </pc:sldLayoutChg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3222222136" sldId="2147483828"/>
          </pc:sldLayoutMkLst>
        </pc:sldLayoutChg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500982446" sldId="2147483829"/>
          </pc:sldLayoutMkLst>
        </pc:sldLayoutChg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2745604485" sldId="2147483830"/>
          </pc:sldLayoutMkLst>
        </pc:sldLayoutChg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1608951784" sldId="2147483831"/>
          </pc:sldLayoutMkLst>
        </pc:sldLayoutChg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929139327" sldId="2147483832"/>
          </pc:sldLayoutMkLst>
        </pc:sldLayoutChg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2394687431" sldId="2147483833"/>
          </pc:sldLayoutMkLst>
        </pc:sldLayoutChg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1119072710" sldId="2147483834"/>
          </pc:sldLayoutMkLst>
        </pc:sldLayoutChg>
        <pc:sldLayoutChg chg="add del mod replId">
          <pc:chgData name="y k" userId="fd707b49a6c01d54" providerId="Windows Live" clId="Web-{8B5168F9-F2CD-4122-82E9-630239929E1C}" dt="2024-05-07T08:44:17.373" v="72"/>
          <pc:sldLayoutMkLst>
            <pc:docMk/>
            <pc:sldMasterMk cId="1285440128" sldId="2147483824"/>
            <pc:sldLayoutMk cId="3304340875" sldId="2147483835"/>
          </pc:sldLayoutMkLst>
        </pc:sldLayoutChg>
      </pc:sldMasterChg>
      <pc:sldMasterChg chg="add del addSldLayout delSldLayout modSldLayout">
        <pc:chgData name="y k" userId="fd707b49a6c01d54" providerId="Windows Live" clId="Web-{8B5168F9-F2CD-4122-82E9-630239929E1C}" dt="2024-05-07T08:44:30.217" v="73"/>
        <pc:sldMasterMkLst>
          <pc:docMk/>
          <pc:sldMasterMk cId="2297411406" sldId="2147483836"/>
        </pc:sldMasterMkLst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3203353926" sldId="2147483837"/>
          </pc:sldLayoutMkLst>
        </pc:sldLayoutChg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651619256" sldId="2147483838"/>
          </pc:sldLayoutMkLst>
        </pc:sldLayoutChg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3248411517" sldId="2147483839"/>
          </pc:sldLayoutMkLst>
        </pc:sldLayoutChg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2839015123" sldId="2147483840"/>
          </pc:sldLayoutMkLst>
        </pc:sldLayoutChg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2010890272" sldId="2147483841"/>
          </pc:sldLayoutMkLst>
        </pc:sldLayoutChg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2859483974" sldId="2147483842"/>
          </pc:sldLayoutMkLst>
        </pc:sldLayoutChg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838989678" sldId="2147483843"/>
          </pc:sldLayoutMkLst>
        </pc:sldLayoutChg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2101010344" sldId="2147483844"/>
          </pc:sldLayoutMkLst>
        </pc:sldLayoutChg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458144088" sldId="2147483845"/>
          </pc:sldLayoutMkLst>
        </pc:sldLayoutChg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830728143" sldId="2147483846"/>
          </pc:sldLayoutMkLst>
        </pc:sldLayoutChg>
        <pc:sldLayoutChg chg="add del mod replId">
          <pc:chgData name="y k" userId="fd707b49a6c01d54" providerId="Windows Live" clId="Web-{8B5168F9-F2CD-4122-82E9-630239929E1C}" dt="2024-05-07T08:44:30.217" v="73"/>
          <pc:sldLayoutMkLst>
            <pc:docMk/>
            <pc:sldMasterMk cId="2297411406" sldId="2147483836"/>
            <pc:sldLayoutMk cId="478368899" sldId="2147483847"/>
          </pc:sldLayoutMkLst>
        </pc:sldLayoutChg>
      </pc:sldMasterChg>
      <pc:sldMasterChg chg="add del addSldLayout delSldLayout modSldLayout">
        <pc:chgData name="y k" userId="fd707b49a6c01d54" providerId="Windows Live" clId="Web-{8B5168F9-F2CD-4122-82E9-630239929E1C}" dt="2024-05-07T08:44:38.998" v="74"/>
        <pc:sldMasterMkLst>
          <pc:docMk/>
          <pc:sldMasterMk cId="1980909688" sldId="2147483848"/>
        </pc:sldMasterMkLst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925996607" sldId="2147483849"/>
          </pc:sldLayoutMkLst>
        </pc:sldLayoutChg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2305788690" sldId="2147483850"/>
          </pc:sldLayoutMkLst>
        </pc:sldLayoutChg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2149643824" sldId="2147483851"/>
          </pc:sldLayoutMkLst>
        </pc:sldLayoutChg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3509519648" sldId="2147483852"/>
          </pc:sldLayoutMkLst>
        </pc:sldLayoutChg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2912990263" sldId="2147483853"/>
          </pc:sldLayoutMkLst>
        </pc:sldLayoutChg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3821333448" sldId="2147483854"/>
          </pc:sldLayoutMkLst>
        </pc:sldLayoutChg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1061185240" sldId="2147483855"/>
          </pc:sldLayoutMkLst>
        </pc:sldLayoutChg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593890072" sldId="2147483856"/>
          </pc:sldLayoutMkLst>
        </pc:sldLayoutChg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4045926034" sldId="2147483857"/>
          </pc:sldLayoutMkLst>
        </pc:sldLayoutChg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783425552" sldId="2147483858"/>
          </pc:sldLayoutMkLst>
        </pc:sldLayoutChg>
        <pc:sldLayoutChg chg="add del mod replId">
          <pc:chgData name="y k" userId="fd707b49a6c01d54" providerId="Windows Live" clId="Web-{8B5168F9-F2CD-4122-82E9-630239929E1C}" dt="2024-05-07T08:44:38.998" v="74"/>
          <pc:sldLayoutMkLst>
            <pc:docMk/>
            <pc:sldMasterMk cId="1980909688" sldId="2147483848"/>
            <pc:sldLayoutMk cId="540705963" sldId="2147483859"/>
          </pc:sldLayoutMkLst>
        </pc:sldLayoutChg>
      </pc:sldMasterChg>
      <pc:sldMasterChg chg="add del addSldLayout delSldLayout modSldLayout">
        <pc:chgData name="y k" userId="fd707b49a6c01d54" providerId="Windows Live" clId="Web-{8B5168F9-F2CD-4122-82E9-630239929E1C}" dt="2024-05-07T08:44:51.171" v="75"/>
        <pc:sldMasterMkLst>
          <pc:docMk/>
          <pc:sldMasterMk cId="1217372928" sldId="2147483860"/>
        </pc:sldMasterMkLst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1465724706" sldId="2147483861"/>
          </pc:sldLayoutMkLst>
        </pc:sldLayoutChg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130716704" sldId="2147483862"/>
          </pc:sldLayoutMkLst>
        </pc:sldLayoutChg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29967666" sldId="2147483863"/>
          </pc:sldLayoutMkLst>
        </pc:sldLayoutChg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1704682835" sldId="2147483864"/>
          </pc:sldLayoutMkLst>
        </pc:sldLayoutChg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1823565604" sldId="2147483865"/>
          </pc:sldLayoutMkLst>
        </pc:sldLayoutChg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3692593312" sldId="2147483866"/>
          </pc:sldLayoutMkLst>
        </pc:sldLayoutChg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3812588035" sldId="2147483867"/>
          </pc:sldLayoutMkLst>
        </pc:sldLayoutChg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3649229120" sldId="2147483868"/>
          </pc:sldLayoutMkLst>
        </pc:sldLayoutChg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3648545858" sldId="2147483869"/>
          </pc:sldLayoutMkLst>
        </pc:sldLayoutChg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3438183322" sldId="2147483870"/>
          </pc:sldLayoutMkLst>
        </pc:sldLayoutChg>
        <pc:sldLayoutChg chg="add del mod replId">
          <pc:chgData name="y k" userId="fd707b49a6c01d54" providerId="Windows Live" clId="Web-{8B5168F9-F2CD-4122-82E9-630239929E1C}" dt="2024-05-07T08:44:51.171" v="75"/>
          <pc:sldLayoutMkLst>
            <pc:docMk/>
            <pc:sldMasterMk cId="1217372928" sldId="2147483860"/>
            <pc:sldLayoutMk cId="4225541384" sldId="2147483871"/>
          </pc:sldLayoutMkLst>
        </pc:sldLayoutChg>
      </pc:sldMasterChg>
      <pc:sldMasterChg chg="add del addSldLayout delSldLayout modSldLayout">
        <pc:chgData name="y k" userId="fd707b49a6c01d54" providerId="Windows Live" clId="Web-{8B5168F9-F2CD-4122-82E9-630239929E1C}" dt="2024-05-07T08:46:13.830" v="89"/>
        <pc:sldMasterMkLst>
          <pc:docMk/>
          <pc:sldMasterMk cId="1521961323" sldId="2147483872"/>
        </pc:sldMasterMkLst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1209896736" sldId="2147483873"/>
          </pc:sldLayoutMkLst>
        </pc:sldLayoutChg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3333231593" sldId="2147483874"/>
          </pc:sldLayoutMkLst>
        </pc:sldLayoutChg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4017417378" sldId="2147483875"/>
          </pc:sldLayoutMkLst>
        </pc:sldLayoutChg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2985017022" sldId="2147483876"/>
          </pc:sldLayoutMkLst>
        </pc:sldLayoutChg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1173310252" sldId="2147483877"/>
          </pc:sldLayoutMkLst>
        </pc:sldLayoutChg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4014176342" sldId="2147483878"/>
          </pc:sldLayoutMkLst>
        </pc:sldLayoutChg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2885016871" sldId="2147483879"/>
          </pc:sldLayoutMkLst>
        </pc:sldLayoutChg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95858370" sldId="2147483880"/>
          </pc:sldLayoutMkLst>
        </pc:sldLayoutChg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179292784" sldId="2147483881"/>
          </pc:sldLayoutMkLst>
        </pc:sldLayoutChg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2209853306" sldId="2147483882"/>
          </pc:sldLayoutMkLst>
        </pc:sldLayoutChg>
        <pc:sldLayoutChg chg="add del mod replId">
          <pc:chgData name="y k" userId="fd707b49a6c01d54" providerId="Windows Live" clId="Web-{8B5168F9-F2CD-4122-82E9-630239929E1C}" dt="2024-05-07T08:46:13.830" v="89"/>
          <pc:sldLayoutMkLst>
            <pc:docMk/>
            <pc:sldMasterMk cId="1521961323" sldId="2147483872"/>
            <pc:sldLayoutMk cId="772186010" sldId="2147483883"/>
          </pc:sldLayoutMkLst>
        </pc:sldLayoutChg>
      </pc:sldMasterChg>
      <pc:sldMasterChg chg="add addSldLayout modSldLayout">
        <pc:chgData name="y k" userId="fd707b49a6c01d54" providerId="Windows Live" clId="Web-{8B5168F9-F2CD-4122-82E9-630239929E1C}" dt="2024-05-07T08:46:13.830" v="89"/>
        <pc:sldMasterMkLst>
          <pc:docMk/>
          <pc:sldMasterMk cId="1761592101" sldId="2147483884"/>
        </pc:sldMasterMkLst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3508783528" sldId="2147483885"/>
          </pc:sldLayoutMkLst>
        </pc:sldLayoutChg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4096470307" sldId="2147483886"/>
          </pc:sldLayoutMkLst>
        </pc:sldLayoutChg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2839395230" sldId="2147483887"/>
          </pc:sldLayoutMkLst>
        </pc:sldLayoutChg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1450032723" sldId="2147483888"/>
          </pc:sldLayoutMkLst>
        </pc:sldLayoutChg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675972202" sldId="2147483889"/>
          </pc:sldLayoutMkLst>
        </pc:sldLayoutChg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1717999937" sldId="2147483890"/>
          </pc:sldLayoutMkLst>
        </pc:sldLayoutChg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1674310357" sldId="2147483891"/>
          </pc:sldLayoutMkLst>
        </pc:sldLayoutChg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3444512276" sldId="2147483892"/>
          </pc:sldLayoutMkLst>
        </pc:sldLayoutChg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3874241504" sldId="2147483893"/>
          </pc:sldLayoutMkLst>
        </pc:sldLayoutChg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3023692069" sldId="2147483894"/>
          </pc:sldLayoutMkLst>
        </pc:sldLayoutChg>
        <pc:sldLayoutChg chg="add mod replId">
          <pc:chgData name="y k" userId="fd707b49a6c01d54" providerId="Windows Live" clId="Web-{8B5168F9-F2CD-4122-82E9-630239929E1C}" dt="2024-05-07T08:46:13.830" v="89"/>
          <pc:sldLayoutMkLst>
            <pc:docMk/>
            <pc:sldMasterMk cId="1761592101" sldId="2147483884"/>
            <pc:sldLayoutMk cId="71654084" sldId="2147483895"/>
          </pc:sldLayoutMkLst>
        </pc:sldLayoutChg>
      </pc:sldMasterChg>
    </pc:docChg>
  </pc:docChgLst>
  <pc:docChgLst>
    <pc:chgData name="y k" userId="fd707b49a6c01d54" providerId="LiveId" clId="{1F0A80A9-29F5-E04D-9A51-230FAE71B98D}"/>
    <pc:docChg chg="undo custSel modSld">
      <pc:chgData name="y k" userId="fd707b49a6c01d54" providerId="LiveId" clId="{1F0A80A9-29F5-E04D-9A51-230FAE71B98D}" dt="2024-05-28T05:30:22.474" v="119" actId="115"/>
      <pc:docMkLst>
        <pc:docMk/>
      </pc:docMkLst>
      <pc:sldChg chg="modSp">
        <pc:chgData name="y k" userId="fd707b49a6c01d54" providerId="LiveId" clId="{1F0A80A9-29F5-E04D-9A51-230FAE71B98D}" dt="2024-05-28T05:22:23.264" v="77" actId="207"/>
        <pc:sldMkLst>
          <pc:docMk/>
          <pc:sldMk cId="0" sldId="257"/>
        </pc:sldMkLst>
        <pc:spChg chg="mod">
          <ac:chgData name="y k" userId="fd707b49a6c01d54" providerId="LiveId" clId="{1F0A80A9-29F5-E04D-9A51-230FAE71B98D}" dt="2024-05-28T05:22:23.264" v="77" actId="207"/>
          <ac:spMkLst>
            <pc:docMk/>
            <pc:sldMk cId="0" sldId="257"/>
            <ac:spMk id="10" creationId="{00000000-0000-0000-0000-000000000000}"/>
          </ac:spMkLst>
        </pc:spChg>
      </pc:sldChg>
      <pc:sldChg chg="modSp">
        <pc:chgData name="y k" userId="fd707b49a6c01d54" providerId="LiveId" clId="{1F0A80A9-29F5-E04D-9A51-230FAE71B98D}" dt="2024-05-28T05:26:23.803" v="101" actId="20577"/>
        <pc:sldMkLst>
          <pc:docMk/>
          <pc:sldMk cId="0" sldId="265"/>
        </pc:sldMkLst>
        <pc:spChg chg="mod">
          <ac:chgData name="y k" userId="fd707b49a6c01d54" providerId="LiveId" clId="{1F0A80A9-29F5-E04D-9A51-230FAE71B98D}" dt="2024-05-28T05:26:23.803" v="101" actId="20577"/>
          <ac:spMkLst>
            <pc:docMk/>
            <pc:sldMk cId="0" sldId="265"/>
            <ac:spMk id="16" creationId="{58E9A4D5-814A-4583-CF89-1DF9C55B3089}"/>
          </ac:spMkLst>
        </pc:spChg>
      </pc:sldChg>
      <pc:sldChg chg="modSp">
        <pc:chgData name="y k" userId="fd707b49a6c01d54" providerId="LiveId" clId="{1F0A80A9-29F5-E04D-9A51-230FAE71B98D}" dt="2024-05-28T05:30:22.474" v="119" actId="115"/>
        <pc:sldMkLst>
          <pc:docMk/>
          <pc:sldMk cId="0" sldId="266"/>
        </pc:sldMkLst>
        <pc:spChg chg="mod">
          <ac:chgData name="y k" userId="fd707b49a6c01d54" providerId="LiveId" clId="{1F0A80A9-29F5-E04D-9A51-230FAE71B98D}" dt="2024-05-28T05:30:22.474" v="119" actId="115"/>
          <ac:spMkLst>
            <pc:docMk/>
            <pc:sldMk cId="0" sldId="266"/>
            <ac:spMk id="2" creationId="{00000000-0000-0000-0000-000000000000}"/>
          </ac:spMkLst>
        </pc:spChg>
      </pc:sldChg>
      <pc:sldChg chg="modSp">
        <pc:chgData name="y k" userId="fd707b49a6c01d54" providerId="LiveId" clId="{1F0A80A9-29F5-E04D-9A51-230FAE71B98D}" dt="2024-05-28T05:27:50.704" v="108" actId="13926"/>
        <pc:sldMkLst>
          <pc:docMk/>
          <pc:sldMk cId="0" sldId="269"/>
        </pc:sldMkLst>
        <pc:spChg chg="mod">
          <ac:chgData name="y k" userId="fd707b49a6c01d54" providerId="LiveId" clId="{1F0A80A9-29F5-E04D-9A51-230FAE71B98D}" dt="2024-05-28T05:27:50.704" v="108" actId="13926"/>
          <ac:spMkLst>
            <pc:docMk/>
            <pc:sldMk cId="0" sldId="269"/>
            <ac:spMk id="10" creationId="{00000000-0000-0000-0000-000000000000}"/>
          </ac:spMkLst>
        </pc:spChg>
      </pc:sldChg>
      <pc:sldChg chg="modSp">
        <pc:chgData name="y k" userId="fd707b49a6c01d54" providerId="LiveId" clId="{1F0A80A9-29F5-E04D-9A51-230FAE71B98D}" dt="2024-05-28T05:29:11.725" v="113" actId="20577"/>
        <pc:sldMkLst>
          <pc:docMk/>
          <pc:sldMk cId="4082103725" sldId="275"/>
        </pc:sldMkLst>
        <pc:spChg chg="mod">
          <ac:chgData name="y k" userId="fd707b49a6c01d54" providerId="LiveId" clId="{1F0A80A9-29F5-E04D-9A51-230FAE71B98D}" dt="2024-05-28T05:21:37.195" v="40" actId="207"/>
          <ac:spMkLst>
            <pc:docMk/>
            <pc:sldMk cId="4082103725" sldId="275"/>
            <ac:spMk id="5" creationId="{00000000-0000-0000-0000-000000000000}"/>
          </ac:spMkLst>
        </pc:spChg>
        <pc:spChg chg="mod">
          <ac:chgData name="y k" userId="fd707b49a6c01d54" providerId="LiveId" clId="{1F0A80A9-29F5-E04D-9A51-230FAE71B98D}" dt="2024-05-28T05:29:11.725" v="113" actId="20577"/>
          <ac:spMkLst>
            <pc:docMk/>
            <pc:sldMk cId="4082103725" sldId="275"/>
            <ac:spMk id="15" creationId="{00000000-0000-0000-0000-000000000000}"/>
          </ac:spMkLst>
        </pc:spChg>
        <pc:spChg chg="mod">
          <ac:chgData name="y k" userId="fd707b49a6c01d54" providerId="LiveId" clId="{1F0A80A9-29F5-E04D-9A51-230FAE71B98D}" dt="2024-05-28T05:20:50.960" v="14" actId="207"/>
          <ac:spMkLst>
            <pc:docMk/>
            <pc:sldMk cId="4082103725" sldId="275"/>
            <ac:spMk id="19" creationId="{BB7C2F18-F988-0ED5-7343-49DB845C17F5}"/>
          </ac:spMkLst>
        </pc:spChg>
      </pc:sldChg>
      <pc:sldChg chg="delSp">
        <pc:chgData name="y k" userId="fd707b49a6c01d54" providerId="LiveId" clId="{1F0A80A9-29F5-E04D-9A51-230FAE71B98D}" dt="2024-05-28T05:27:02.317" v="102" actId="478"/>
        <pc:sldMkLst>
          <pc:docMk/>
          <pc:sldMk cId="1813486731" sldId="276"/>
        </pc:sldMkLst>
        <pc:spChg chg="del">
          <ac:chgData name="y k" userId="fd707b49a6c01d54" providerId="LiveId" clId="{1F0A80A9-29F5-E04D-9A51-230FAE71B98D}" dt="2024-05-28T05:27:02.317" v="102" actId="478"/>
          <ac:spMkLst>
            <pc:docMk/>
            <pc:sldMk cId="1813486731" sldId="276"/>
            <ac:spMk id="2" creationId="{5DBE7B0D-53E8-DD60-6133-26141AD508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5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7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8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8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3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0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9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1500" y="698500"/>
            <a:ext cx="11048973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571238" y="602937"/>
            <a:ext cx="11049525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71500" y="6255063"/>
            <a:ext cx="11049000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 flipH="1">
            <a:off x="8916451" y="1003388"/>
            <a:ext cx="3568529" cy="4184843"/>
          </a:xfrm>
          <a:custGeom>
            <a:avLst/>
            <a:gdLst/>
            <a:ahLst/>
            <a:cxnLst/>
            <a:rect l="l" t="t" r="r" b="b"/>
            <a:pathLst>
              <a:path w="5352794" h="6277264">
                <a:moveTo>
                  <a:pt x="5352794" y="0"/>
                </a:moveTo>
                <a:lnTo>
                  <a:pt x="0" y="0"/>
                </a:lnTo>
                <a:lnTo>
                  <a:pt x="0" y="6277264"/>
                </a:lnTo>
                <a:lnTo>
                  <a:pt x="5352794" y="6277264"/>
                </a:lnTo>
                <a:lnTo>
                  <a:pt x="5352794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571500" y="4683761"/>
            <a:ext cx="1104900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571500" y="6159500"/>
            <a:ext cx="1104900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747405" y="4997567"/>
            <a:ext cx="269341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99"/>
              </a:lnSpc>
            </a:pPr>
            <a:r>
              <a:rPr lang="ja-JP" altLang="en-US" sz="3600" spc="83">
                <a:solidFill>
                  <a:srgbClr val="1B1B1B"/>
                </a:solidFill>
                <a:latin typeface="MS PGothic"/>
                <a:ea typeface="MS PGothic"/>
              </a:rPr>
              <a:t>運動好き</a:t>
            </a:r>
            <a:endParaRPr lang="en-US" sz="3600" spc="83">
              <a:solidFill>
                <a:srgbClr val="1B1B1B"/>
              </a:solidFill>
              <a:latin typeface="MS PGothic"/>
              <a:ea typeface="MS PGothi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66600" y="5164913"/>
            <a:ext cx="4615475" cy="138396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en-US" sz="2400" spc="67">
                <a:solidFill>
                  <a:srgbClr val="1B1B1B"/>
                </a:solidFill>
                <a:latin typeface="MS PGothic"/>
                <a:ea typeface="MS PGothic"/>
              </a:rPr>
              <a:t>・</a:t>
            </a:r>
            <a:r>
              <a:rPr lang="ja-JP" altLang="en-US" sz="2400" spc="67">
                <a:solidFill>
                  <a:srgbClr val="1B1B1B"/>
                </a:solidFill>
                <a:latin typeface="MS PGothic"/>
                <a:ea typeface="MS PGothic"/>
              </a:rPr>
              <a:t>今野良紀　　　　・</a:t>
            </a:r>
            <a:r>
              <a:rPr lang="ja-JP" sz="2400" spc="67">
                <a:solidFill>
                  <a:srgbClr val="000000"/>
                </a:solidFill>
                <a:latin typeface="MS PGothic"/>
                <a:ea typeface="MS PGothic"/>
                <a:cs typeface="+mn-lt"/>
              </a:rPr>
              <a:t>齋藤新</a:t>
            </a:r>
            <a:endParaRPr lang="ja-JP" altLang="en-US" sz="2400" spc="67">
              <a:solidFill>
                <a:srgbClr val="1B1B1B"/>
              </a:solidFill>
              <a:latin typeface="MS PGothic"/>
              <a:ea typeface="MS PGothic"/>
            </a:endParaRPr>
          </a:p>
          <a:p>
            <a:pPr algn="ctr"/>
            <a:r>
              <a:rPr lang="ja-JP" altLang="en-US" sz="2400" spc="67">
                <a:solidFill>
                  <a:srgbClr val="000000"/>
                </a:solidFill>
                <a:latin typeface="MS PGothic"/>
                <a:ea typeface="MS PGothic"/>
                <a:cs typeface="+mn-lt"/>
              </a:rPr>
              <a:t>・</a:t>
            </a:r>
            <a:r>
              <a:rPr lang="ja-JP" sz="2400" spc="67">
                <a:solidFill>
                  <a:srgbClr val="000000"/>
                </a:solidFill>
                <a:latin typeface="MS PGothic"/>
                <a:ea typeface="MS PGothic"/>
                <a:cs typeface="+mn-lt"/>
              </a:rPr>
              <a:t>齋藤亜希那　　</a:t>
            </a:r>
            <a:r>
              <a:rPr lang="ja-JP" altLang="en-US" sz="2400" spc="67">
                <a:solidFill>
                  <a:srgbClr val="000000"/>
                </a:solidFill>
                <a:latin typeface="MS PGothic"/>
                <a:ea typeface="MS PGothic"/>
                <a:cs typeface="+mn-lt"/>
              </a:rPr>
              <a:t>・</a:t>
            </a:r>
            <a:r>
              <a:rPr lang="ja-JP" sz="2400" spc="67">
                <a:solidFill>
                  <a:srgbClr val="000000"/>
                </a:solidFill>
                <a:latin typeface="MS PGothic"/>
                <a:ea typeface="MS PGothic"/>
                <a:cs typeface="+mn-lt"/>
              </a:rPr>
              <a:t>齋田寛仁</a:t>
            </a:r>
          </a:p>
          <a:p>
            <a:endParaRPr lang="ja-JP" altLang="en-US" sz="800" spc="67">
              <a:solidFill>
                <a:srgbClr val="000000"/>
              </a:solidFill>
              <a:latin typeface="Calibri"/>
              <a:ea typeface="Noto Sans JP Medium"/>
              <a:cs typeface="+mn-lt"/>
            </a:endParaRPr>
          </a:p>
          <a:p>
            <a:pPr>
              <a:lnSpc>
                <a:spcPts val="2400"/>
              </a:lnSpc>
            </a:pPr>
            <a:endParaRPr lang="ja-JP" altLang="en-US" sz="1333" spc="67">
              <a:solidFill>
                <a:srgbClr val="1B1B1B"/>
              </a:solidFill>
              <a:latin typeface="Noto Sans JP Medium"/>
              <a:ea typeface="Noto Sans JP Medium"/>
              <a:cs typeface="+mn-lt"/>
            </a:endParaRPr>
          </a:p>
          <a:p>
            <a:pPr>
              <a:lnSpc>
                <a:spcPts val="2400"/>
              </a:lnSpc>
            </a:pPr>
            <a:endParaRPr lang="ja-JP" altLang="en-US" sz="1333" spc="67">
              <a:solidFill>
                <a:srgbClr val="1B1B1B"/>
              </a:solidFill>
              <a:latin typeface="Noto Sans JP Medium"/>
              <a:ea typeface="Noto Sans JP Medium"/>
              <a:cs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C2F18-F988-0ED5-7343-49DB845C17F5}"/>
              </a:ext>
            </a:extLst>
          </p:cNvPr>
          <p:cNvSpPr txBox="1"/>
          <p:nvPr/>
        </p:nvSpPr>
        <p:spPr>
          <a:xfrm>
            <a:off x="742950" y="1962149"/>
            <a:ext cx="8779328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sz="4800" b="1">
                <a:latin typeface="calibri light"/>
                <a:ea typeface="ＭＳ Ｐゴシック"/>
                <a:cs typeface="calibri light"/>
              </a:rPr>
              <a:t>大学生の理想の勉強スペース</a:t>
            </a:r>
            <a:br>
              <a:rPr lang="ja-JP" sz="4800" b="1">
                <a:latin typeface="calibri light"/>
                <a:cs typeface="calibri light"/>
              </a:rPr>
            </a:br>
            <a:r>
              <a:rPr lang="ja-JP" sz="4800" b="1">
                <a:latin typeface="calibri light"/>
                <a:ea typeface="ＭＳ Ｐゴシック"/>
                <a:cs typeface="calibri light"/>
              </a:rPr>
              <a:t>を作ろう</a:t>
            </a:r>
            <a:r>
              <a:rPr lang="ja-JP" altLang="en-US" sz="4800" b="1">
                <a:latin typeface="calibri light"/>
                <a:ea typeface="ＭＳ Ｐゴシック"/>
                <a:cs typeface="calibri light"/>
              </a:rPr>
              <a:t>！</a:t>
            </a:r>
            <a:endParaRPr lang="ja-JP" sz="4800">
              <a:latin typeface="calibri light"/>
              <a:ea typeface="ＭＳ Ｐゴシック"/>
              <a:cs typeface="calibri light"/>
            </a:endParaRPr>
          </a:p>
          <a:p>
            <a:pPr algn="ctr"/>
            <a:endParaRPr lang="ja-JP" altLang="en-US" sz="4800">
              <a:solidFill>
                <a:schemeClr val="accent1">
                  <a:lumMod val="20000"/>
                  <a:lumOff val="80000"/>
                </a:schemeClr>
              </a:solidFill>
              <a:ea typeface="ＭＳ Ｐゴシック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39F678-CAA5-EED0-EF9D-A58511C20A00}"/>
              </a:ext>
            </a:extLst>
          </p:cNvPr>
          <p:cNvSpPr txBox="1"/>
          <p:nvPr/>
        </p:nvSpPr>
        <p:spPr>
          <a:xfrm>
            <a:off x="4604544" y="4734131"/>
            <a:ext cx="2130425" cy="389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133" b="1">
                <a:latin typeface="MS PGothic"/>
                <a:ea typeface="MS PGothic"/>
                <a:cs typeface="Calibri"/>
              </a:rPr>
              <a:t>チームメンバー</a:t>
            </a:r>
            <a:endParaRPr lang="en-US" sz="2133" b="1">
              <a:latin typeface="MS PGothic"/>
              <a:ea typeface="MS PGothic"/>
            </a:endParaRPr>
          </a:p>
        </p:txBody>
      </p:sp>
      <p:pic>
        <p:nvPicPr>
          <p:cNvPr id="10" name="Graphic 9" descr="本 単色塗りつぶし">
            <a:extLst>
              <a:ext uri="{FF2B5EF4-FFF2-40B4-BE49-F238E27FC236}">
                <a16:creationId xmlns:a16="http://schemas.microsoft.com/office/drawing/2014/main" id="{C11A1CEE-4697-A29C-1733-EA084A8B9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2134" y="902171"/>
            <a:ext cx="914400" cy="914400"/>
          </a:xfrm>
          <a:prstGeom prst="rect">
            <a:avLst/>
          </a:prstGeom>
        </p:spPr>
      </p:pic>
      <p:pic>
        <p:nvPicPr>
          <p:cNvPr id="13" name="Graphic 12" descr="教室 単色塗りつぶし">
            <a:extLst>
              <a:ext uri="{FF2B5EF4-FFF2-40B4-BE49-F238E27FC236}">
                <a16:creationId xmlns:a16="http://schemas.microsoft.com/office/drawing/2014/main" id="{61509A17-1DC1-28F2-C6AC-69E7C1A07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944" y="888648"/>
            <a:ext cx="914400" cy="914400"/>
          </a:xfrm>
          <a:prstGeom prst="rect">
            <a:avLst/>
          </a:prstGeom>
        </p:spPr>
      </p:pic>
      <p:pic>
        <p:nvPicPr>
          <p:cNvPr id="14" name="Graphic 13" descr="筋骨たくましい腕 単色塗りつぶし">
            <a:extLst>
              <a:ext uri="{FF2B5EF4-FFF2-40B4-BE49-F238E27FC236}">
                <a16:creationId xmlns:a16="http://schemas.microsoft.com/office/drawing/2014/main" id="{C23D6B80-D04F-B4B6-C57D-F7BB388DB7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0133" y="46745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0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05380" y="2377017"/>
            <a:ext cx="5107784" cy="3195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00"/>
              </a:lnSpc>
            </a:pPr>
            <a:r>
              <a:rPr lang="ja-JP" altLang="en-US" sz="3200" b="1" spc="117">
                <a:solidFill>
                  <a:srgbClr val="1B1B1B"/>
                </a:solidFill>
                <a:latin typeface="游ゴシック"/>
                <a:ea typeface="游ゴシック"/>
              </a:rPr>
              <a:t>現状</a:t>
            </a:r>
            <a:endParaRPr lang="en-US" sz="3200" b="1" spc="117">
              <a:solidFill>
                <a:srgbClr val="1B1B1B"/>
              </a:solidFill>
              <a:latin typeface="游ゴシック"/>
              <a:ea typeface="游ゴシック"/>
            </a:endParaRPr>
          </a:p>
          <a:p>
            <a:pPr algn="l">
              <a:lnSpc>
                <a:spcPts val="4200"/>
              </a:lnSpc>
            </a:pPr>
            <a:r>
              <a:rPr lang="ja-JP" altLang="en-US" sz="3200" b="1" spc="117">
                <a:solidFill>
                  <a:srgbClr val="1B1B1B"/>
                </a:solidFill>
                <a:latin typeface="游ゴシック"/>
                <a:ea typeface="游ゴシック"/>
              </a:rPr>
              <a:t>課題</a:t>
            </a:r>
          </a:p>
          <a:p>
            <a:pPr algn="l">
              <a:lnSpc>
                <a:spcPts val="4200"/>
              </a:lnSpc>
            </a:pPr>
            <a:r>
              <a:rPr lang="ja-JP" altLang="en-US" sz="3200" b="1" spc="117">
                <a:solidFill>
                  <a:srgbClr val="1B1B1B"/>
                </a:solidFill>
                <a:latin typeface="游ゴシック"/>
                <a:ea typeface="游ゴシック"/>
              </a:rPr>
              <a:t>仮想の勉強スペース</a:t>
            </a:r>
            <a:endParaRPr lang="en-US" sz="3200" b="1" spc="117">
              <a:solidFill>
                <a:srgbClr val="1B1B1B"/>
              </a:solidFill>
              <a:latin typeface="游ゴシック"/>
              <a:ea typeface="游ゴシック"/>
            </a:endParaRPr>
          </a:p>
          <a:p>
            <a:pPr algn="l">
              <a:lnSpc>
                <a:spcPts val="4200"/>
              </a:lnSpc>
            </a:pPr>
            <a:r>
              <a:rPr lang="ja-JP" altLang="en-US" sz="3200" b="1" spc="117">
                <a:solidFill>
                  <a:srgbClr val="1B1B1B"/>
                </a:solidFill>
                <a:latin typeface="游ゴシック"/>
                <a:ea typeface="游ゴシック"/>
              </a:rPr>
              <a:t>期待される効果</a:t>
            </a:r>
            <a:endParaRPr lang="en-US" sz="3200" b="1" spc="117">
              <a:solidFill>
                <a:srgbClr val="1B1B1B"/>
              </a:solidFill>
              <a:latin typeface="游ゴシック"/>
              <a:ea typeface="游ゴシック"/>
            </a:endParaRPr>
          </a:p>
          <a:p>
            <a:pPr algn="l">
              <a:lnSpc>
                <a:spcPts val="4200"/>
              </a:lnSpc>
            </a:pPr>
            <a:endParaRPr lang="en-US" sz="3200" b="1" spc="117">
              <a:solidFill>
                <a:srgbClr val="1B1B1B"/>
              </a:solidFill>
              <a:latin typeface="游ゴシック"/>
              <a:ea typeface="Noto Sans JP Heavy"/>
            </a:endParaRPr>
          </a:p>
          <a:p>
            <a:pPr algn="l">
              <a:lnSpc>
                <a:spcPts val="4200"/>
              </a:lnSpc>
            </a:pPr>
            <a:endParaRPr lang="en-US" sz="3200" spc="117">
              <a:solidFill>
                <a:srgbClr val="1B1B1B"/>
              </a:solidFill>
              <a:ea typeface="Noto Sans JP Heav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53929" y="2377017"/>
            <a:ext cx="1028559" cy="2125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200"/>
              </a:lnSpc>
            </a:pPr>
            <a:r>
              <a:rPr lang="en-US" sz="3200" b="1">
                <a:solidFill>
                  <a:srgbClr val="1B1B1B"/>
                </a:solidFill>
                <a:latin typeface="游ゴシック"/>
                <a:ea typeface="游ゴシック"/>
              </a:rPr>
              <a:t>01</a:t>
            </a:r>
          </a:p>
          <a:p>
            <a:pPr algn="r">
              <a:lnSpc>
                <a:spcPts val="4200"/>
              </a:lnSpc>
            </a:pPr>
            <a:r>
              <a:rPr lang="en-US" sz="3200" b="1">
                <a:solidFill>
                  <a:srgbClr val="1B1B1B"/>
                </a:solidFill>
                <a:latin typeface="游ゴシック"/>
                <a:ea typeface="游ゴシック"/>
              </a:rPr>
              <a:t>02</a:t>
            </a:r>
            <a:endParaRPr lang="en-US" sz="3200" b="1">
              <a:solidFill>
                <a:srgbClr val="1B1B1B"/>
              </a:solidFill>
              <a:latin typeface="游ゴシック"/>
              <a:ea typeface="游ゴシック"/>
              <a:cs typeface="Open Sans Bold"/>
            </a:endParaRPr>
          </a:p>
          <a:p>
            <a:pPr algn="r">
              <a:lnSpc>
                <a:spcPts val="4200"/>
              </a:lnSpc>
            </a:pPr>
            <a:r>
              <a:rPr lang="en-US" sz="3200" b="1">
                <a:solidFill>
                  <a:srgbClr val="1B1B1B"/>
                </a:solidFill>
                <a:latin typeface="游ゴシック"/>
                <a:ea typeface="游ゴシック"/>
              </a:rPr>
              <a:t>03</a:t>
            </a:r>
            <a:endParaRPr lang="en-US" sz="3200" b="1">
              <a:solidFill>
                <a:srgbClr val="1B1B1B"/>
              </a:solidFill>
              <a:latin typeface="游ゴシック"/>
              <a:ea typeface="游ゴシック"/>
              <a:cs typeface="Open Sans Bold"/>
            </a:endParaRPr>
          </a:p>
          <a:p>
            <a:pPr algn="r">
              <a:lnSpc>
                <a:spcPts val="4200"/>
              </a:lnSpc>
            </a:pPr>
            <a:r>
              <a:rPr lang="en-US" sz="3200" b="1">
                <a:solidFill>
                  <a:srgbClr val="1B1B1B"/>
                </a:solidFill>
                <a:latin typeface="游ゴシック"/>
                <a:ea typeface="游ゴシック"/>
              </a:rPr>
              <a:t>04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26808" y="2377017"/>
            <a:ext cx="490697" cy="2125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200"/>
              </a:lnSpc>
            </a:pPr>
            <a:r>
              <a:rPr lang="en-US" sz="3200">
                <a:solidFill>
                  <a:srgbClr val="1B1B1B"/>
                </a:solidFill>
                <a:latin typeface="Open Sans Bold"/>
              </a:rPr>
              <a:t>-</a:t>
            </a:r>
          </a:p>
          <a:p>
            <a:pPr algn="ctr">
              <a:lnSpc>
                <a:spcPts val="4200"/>
              </a:lnSpc>
            </a:pPr>
            <a:r>
              <a:rPr lang="en-US" sz="3200">
                <a:solidFill>
                  <a:srgbClr val="1B1B1B"/>
                </a:solidFill>
                <a:latin typeface="Open Sans Bold"/>
              </a:rPr>
              <a:t>-</a:t>
            </a:r>
            <a:endParaRPr lang="en-US" sz="3200">
              <a:solidFill>
                <a:srgbClr val="1B1B1B"/>
              </a:solidFill>
              <a:latin typeface="Open Sans Bold"/>
              <a:ea typeface="Open Sans Bold"/>
              <a:cs typeface="Open Sans Bold"/>
            </a:endParaRPr>
          </a:p>
          <a:p>
            <a:pPr algn="ctr">
              <a:lnSpc>
                <a:spcPts val="4200"/>
              </a:lnSpc>
            </a:pPr>
            <a:r>
              <a:rPr lang="en-US" sz="3200">
                <a:solidFill>
                  <a:srgbClr val="1B1B1B"/>
                </a:solidFill>
                <a:latin typeface="Open Sans Bold"/>
              </a:rPr>
              <a:t>-</a:t>
            </a:r>
            <a:endParaRPr lang="en-US" sz="3200">
              <a:solidFill>
                <a:srgbClr val="1B1B1B"/>
              </a:solidFill>
              <a:latin typeface="Open Sans Bold"/>
              <a:ea typeface="Open Sans Bold"/>
              <a:cs typeface="Open Sans Bold"/>
            </a:endParaRPr>
          </a:p>
          <a:p>
            <a:pPr algn="ctr">
              <a:lnSpc>
                <a:spcPts val="4200"/>
              </a:lnSpc>
            </a:pPr>
            <a:r>
              <a:rPr lang="en-US" sz="3200">
                <a:solidFill>
                  <a:srgbClr val="1B1B1B"/>
                </a:solidFill>
                <a:latin typeface="Open Sans Bold"/>
              </a:rPr>
              <a:t>-</a:t>
            </a:r>
          </a:p>
        </p:txBody>
      </p:sp>
      <p:sp>
        <p:nvSpPr>
          <p:cNvPr id="5" name="AutoShape 5"/>
          <p:cNvSpPr/>
          <p:nvPr/>
        </p:nvSpPr>
        <p:spPr>
          <a:xfrm>
            <a:off x="571500" y="698500"/>
            <a:ext cx="11048973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571238" y="602937"/>
            <a:ext cx="11049525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571500" y="6255063"/>
            <a:ext cx="11049000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571500" y="6159500"/>
            <a:ext cx="1104900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1069930" y="249023"/>
            <a:ext cx="889809" cy="1706824"/>
            <a:chOff x="0" y="0"/>
            <a:chExt cx="319601" cy="9418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9601" cy="941889"/>
            </a:xfrm>
            <a:custGeom>
              <a:avLst/>
              <a:gdLst/>
              <a:ahLst/>
              <a:cxnLst/>
              <a:rect l="l" t="t" r="r" b="b"/>
              <a:pathLst>
                <a:path w="319601" h="941889">
                  <a:moveTo>
                    <a:pt x="0" y="0"/>
                  </a:moveTo>
                  <a:lnTo>
                    <a:pt x="319601" y="0"/>
                  </a:lnTo>
                  <a:lnTo>
                    <a:pt x="319601" y="941889"/>
                  </a:lnTo>
                  <a:lnTo>
                    <a:pt x="0" y="941889"/>
                  </a:lnTo>
                  <a:close/>
                </a:path>
              </a:pathLst>
            </a:custGeom>
            <a:solidFill>
              <a:schemeClr val="tx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19601" cy="989514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39"/>
                </a:lnSpc>
              </a:pPr>
              <a:endParaRPr sz="8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2302" y="575604"/>
            <a:ext cx="505883" cy="1159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66"/>
              </a:lnSpc>
            </a:pPr>
            <a:r>
              <a:rPr lang="en-US" sz="3333" spc="1333">
                <a:solidFill>
                  <a:srgbClr val="FAFAFA"/>
                </a:solidFill>
                <a:ea typeface="Noto Sans JP Heavy"/>
              </a:rPr>
              <a:t>目次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8916451" y="1336579"/>
            <a:ext cx="3568529" cy="4184843"/>
          </a:xfrm>
          <a:custGeom>
            <a:avLst/>
            <a:gdLst/>
            <a:ahLst/>
            <a:cxnLst/>
            <a:rect l="l" t="t" r="r" b="b"/>
            <a:pathLst>
              <a:path w="5352794" h="6277264">
                <a:moveTo>
                  <a:pt x="5352794" y="0"/>
                </a:moveTo>
                <a:lnTo>
                  <a:pt x="0" y="0"/>
                </a:lnTo>
                <a:lnTo>
                  <a:pt x="0" y="6277264"/>
                </a:lnTo>
                <a:lnTo>
                  <a:pt x="5352794" y="6277264"/>
                </a:lnTo>
                <a:lnTo>
                  <a:pt x="5352794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Graphic 13" descr="ドキュメント 単色塗りつぶし">
            <a:extLst>
              <a:ext uri="{FF2B5EF4-FFF2-40B4-BE49-F238E27FC236}">
                <a16:creationId xmlns:a16="http://schemas.microsoft.com/office/drawing/2014/main" id="{B95F910F-85C1-8E17-D258-31CC59967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5096" y="8833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B9C36E5-E3EE-374D-4EEE-622BC462F45C}"/>
              </a:ext>
            </a:extLst>
          </p:cNvPr>
          <p:cNvSpPr/>
          <p:nvPr/>
        </p:nvSpPr>
        <p:spPr>
          <a:xfrm>
            <a:off x="949744" y="176388"/>
            <a:ext cx="914399" cy="13639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2240232" y="714492"/>
            <a:ext cx="10230009" cy="367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60"/>
              </a:lnSpc>
            </a:pPr>
            <a:r>
              <a:rPr lang="ja-JP" altLang="en-US" sz="3600" spc="80">
                <a:ea typeface="セザンヌ Heavy"/>
              </a:rPr>
              <a:t>現状</a:t>
            </a:r>
            <a:endParaRPr lang="en-US" altLang="ja-JP" sz="3600" spc="80">
              <a:ea typeface="セザンヌ Heavy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3094186" y="1358119"/>
            <a:ext cx="1932405" cy="4054605"/>
            <a:chOff x="0" y="-323850"/>
            <a:chExt cx="1777113" cy="37287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77113" cy="3404919"/>
            </a:xfrm>
            <a:custGeom>
              <a:avLst/>
              <a:gdLst/>
              <a:ahLst/>
              <a:cxnLst/>
              <a:rect l="l" t="t" r="r" b="b"/>
              <a:pathLst>
                <a:path w="1777113" h="3404919">
                  <a:moveTo>
                    <a:pt x="1777113" y="0"/>
                  </a:moveTo>
                  <a:lnTo>
                    <a:pt x="0" y="0"/>
                  </a:lnTo>
                  <a:lnTo>
                    <a:pt x="0" y="3216959"/>
                  </a:lnTo>
                  <a:lnTo>
                    <a:pt x="157480" y="3216959"/>
                  </a:lnTo>
                  <a:lnTo>
                    <a:pt x="157480" y="3404919"/>
                  </a:lnTo>
                  <a:lnTo>
                    <a:pt x="463550" y="3216959"/>
                  </a:lnTo>
                  <a:lnTo>
                    <a:pt x="1777113" y="3216959"/>
                  </a:lnTo>
                  <a:lnTo>
                    <a:pt x="1777113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DCDCD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23850"/>
              <a:ext cx="1777113" cy="35382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2560"/>
                </a:lnSpc>
                <a:spcBef>
                  <a:spcPct val="0"/>
                </a:spcBef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2936926" y="3852098"/>
            <a:ext cx="1932405" cy="3702455"/>
            <a:chOff x="0" y="0"/>
            <a:chExt cx="1777113" cy="34049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77113" cy="3404919"/>
            </a:xfrm>
            <a:custGeom>
              <a:avLst/>
              <a:gdLst/>
              <a:ahLst/>
              <a:cxnLst/>
              <a:rect l="l" t="t" r="r" b="b"/>
              <a:pathLst>
                <a:path w="1777113" h="3404919">
                  <a:moveTo>
                    <a:pt x="1777113" y="0"/>
                  </a:moveTo>
                  <a:lnTo>
                    <a:pt x="0" y="0"/>
                  </a:lnTo>
                  <a:lnTo>
                    <a:pt x="0" y="3216959"/>
                  </a:lnTo>
                  <a:lnTo>
                    <a:pt x="157480" y="3216959"/>
                  </a:lnTo>
                  <a:lnTo>
                    <a:pt x="157480" y="3404919"/>
                  </a:lnTo>
                  <a:lnTo>
                    <a:pt x="463550" y="3216959"/>
                  </a:lnTo>
                  <a:lnTo>
                    <a:pt x="1777113" y="3216959"/>
                  </a:lnTo>
                  <a:lnTo>
                    <a:pt x="1777113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DCDCD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23850"/>
              <a:ext cx="1777113" cy="35382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2560"/>
                </a:lnSpc>
                <a:spcBef>
                  <a:spcPct val="0"/>
                </a:spcBef>
              </a:pPr>
              <a:endParaRPr sz="800"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8698581" y="1376935"/>
            <a:ext cx="1932405" cy="4054605"/>
            <a:chOff x="0" y="-323850"/>
            <a:chExt cx="1777113" cy="372876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77113" cy="3404919"/>
            </a:xfrm>
            <a:custGeom>
              <a:avLst/>
              <a:gdLst/>
              <a:ahLst/>
              <a:cxnLst/>
              <a:rect l="l" t="t" r="r" b="b"/>
              <a:pathLst>
                <a:path w="1777113" h="3404919">
                  <a:moveTo>
                    <a:pt x="1777113" y="0"/>
                  </a:moveTo>
                  <a:lnTo>
                    <a:pt x="0" y="0"/>
                  </a:lnTo>
                  <a:lnTo>
                    <a:pt x="0" y="3216959"/>
                  </a:lnTo>
                  <a:lnTo>
                    <a:pt x="157480" y="3216959"/>
                  </a:lnTo>
                  <a:lnTo>
                    <a:pt x="157480" y="3404919"/>
                  </a:lnTo>
                  <a:lnTo>
                    <a:pt x="463550" y="3216959"/>
                  </a:lnTo>
                  <a:lnTo>
                    <a:pt x="1777113" y="3216959"/>
                  </a:lnTo>
                  <a:lnTo>
                    <a:pt x="1777113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DCDCD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23850"/>
              <a:ext cx="1777113" cy="35382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2560"/>
                </a:lnSpc>
                <a:spcBef>
                  <a:spcPct val="0"/>
                </a:spcBef>
              </a:pPr>
              <a:endParaRPr sz="800"/>
            </a:p>
          </p:txBody>
        </p:sp>
      </p:grpSp>
      <p:grpSp>
        <p:nvGrpSpPr>
          <p:cNvPr id="28" name="Group 28"/>
          <p:cNvGrpSpPr/>
          <p:nvPr/>
        </p:nvGrpSpPr>
        <p:grpSpPr>
          <a:xfrm rot="5400000">
            <a:off x="8541322" y="3814468"/>
            <a:ext cx="1932405" cy="3702455"/>
            <a:chOff x="0" y="0"/>
            <a:chExt cx="1777113" cy="340491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77113" cy="3404919"/>
            </a:xfrm>
            <a:custGeom>
              <a:avLst/>
              <a:gdLst/>
              <a:ahLst/>
              <a:cxnLst/>
              <a:rect l="l" t="t" r="r" b="b"/>
              <a:pathLst>
                <a:path w="1777113" h="3404919">
                  <a:moveTo>
                    <a:pt x="1777113" y="0"/>
                  </a:moveTo>
                  <a:lnTo>
                    <a:pt x="0" y="0"/>
                  </a:lnTo>
                  <a:lnTo>
                    <a:pt x="0" y="3216959"/>
                  </a:lnTo>
                  <a:lnTo>
                    <a:pt x="157480" y="3216959"/>
                  </a:lnTo>
                  <a:lnTo>
                    <a:pt x="157480" y="3404919"/>
                  </a:lnTo>
                  <a:lnTo>
                    <a:pt x="463550" y="3216959"/>
                  </a:lnTo>
                  <a:lnTo>
                    <a:pt x="1777113" y="3216959"/>
                  </a:lnTo>
                  <a:lnTo>
                    <a:pt x="1777113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DCDCD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23850"/>
              <a:ext cx="1777113" cy="35382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ts val="2560"/>
                </a:lnSpc>
                <a:spcBef>
                  <a:spcPct val="0"/>
                </a:spcBef>
              </a:pPr>
              <a:endParaRPr sz="8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506343" y="2703572"/>
            <a:ext cx="2791449" cy="133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60"/>
              </a:lnSpc>
            </a:pPr>
            <a:r>
              <a:rPr lang="ja-JP" altLang="en-US" sz="2400" b="1" spc="80">
                <a:solidFill>
                  <a:srgbClr val="373737"/>
                </a:solidFill>
                <a:latin typeface="セザンヌ"/>
                <a:ea typeface="游ゴシック"/>
              </a:rPr>
              <a:t>　</a:t>
            </a:r>
          </a:p>
          <a:p>
            <a:pPr marL="342900" indent="-342900" algn="l">
              <a:lnSpc>
                <a:spcPts val="2560"/>
              </a:lnSpc>
              <a:buFont typeface="Arial"/>
              <a:buChar char="•"/>
            </a:pPr>
            <a:r>
              <a:rPr lang="ja-JP" altLang="en-US" sz="2400" b="1" spc="80">
                <a:solidFill>
                  <a:srgbClr val="373737"/>
                </a:solidFill>
                <a:latin typeface="セザンヌ"/>
                <a:ea typeface="游ゴシック"/>
              </a:rPr>
              <a:t>図書館の営業時間を延ばして欲しい。</a:t>
            </a:r>
            <a:endParaRPr lang="ja-JP" altLang="en-US" sz="2400" b="1" spc="80">
              <a:solidFill>
                <a:srgbClr val="373737"/>
              </a:solidFill>
              <a:latin typeface="セザンヌ"/>
              <a:ea typeface="游ゴシック" panose="020B0400000000000000" pitchFamily="34" charset="-12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656862" y="5115551"/>
            <a:ext cx="2791449" cy="1002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60"/>
              </a:lnSpc>
            </a:pPr>
            <a:endParaRPr lang="ja-JP" altLang="en-US" sz="2400" b="1" spc="80">
              <a:solidFill>
                <a:srgbClr val="373737"/>
              </a:solidFill>
              <a:latin typeface="游ゴシック"/>
              <a:ea typeface="游ゴシック"/>
            </a:endParaRPr>
          </a:p>
          <a:p>
            <a:pPr marL="342900" indent="-342900" algn="l">
              <a:lnSpc>
                <a:spcPts val="2560"/>
              </a:lnSpc>
              <a:buFont typeface="Arial"/>
              <a:buChar char="•"/>
            </a:pPr>
            <a:r>
              <a:rPr lang="ja-JP" altLang="en-US" sz="2400" b="1" spc="80">
                <a:solidFill>
                  <a:srgbClr val="373737"/>
                </a:solidFill>
                <a:latin typeface="游ゴシック"/>
                <a:ea typeface="游ゴシック"/>
              </a:rPr>
              <a:t>コンセントが欲しい。</a:t>
            </a:r>
            <a:endParaRPr lang="ja-JP" sz="2400" b="1">
              <a:latin typeface="游ゴシック"/>
              <a:ea typeface="游ゴシック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205309" y="2581276"/>
            <a:ext cx="2791449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60"/>
              </a:lnSpc>
            </a:pPr>
            <a:r>
              <a:rPr lang="ja-JP" altLang="en-US" sz="2400" b="1" spc="80">
                <a:solidFill>
                  <a:srgbClr val="373737"/>
                </a:solidFill>
                <a:latin typeface="游ゴシック"/>
                <a:ea typeface="游ゴシック"/>
              </a:rPr>
              <a:t>　</a:t>
            </a:r>
          </a:p>
          <a:p>
            <a:pPr marL="342900" indent="-342900">
              <a:lnSpc>
                <a:spcPts val="2560"/>
              </a:lnSpc>
              <a:buFont typeface="Arial"/>
              <a:buChar char="•"/>
            </a:pPr>
            <a:r>
              <a:rPr lang="ja-JP" altLang="en-US" sz="2400" b="1" spc="80">
                <a:solidFill>
                  <a:srgbClr val="373737"/>
                </a:solidFill>
                <a:latin typeface="游ゴシック"/>
                <a:ea typeface="游ゴシック"/>
              </a:rPr>
              <a:t>深夜、早朝まで勉強する。</a:t>
            </a:r>
          </a:p>
          <a:p>
            <a:pPr marL="342900" indent="-342900">
              <a:lnSpc>
                <a:spcPts val="2560"/>
              </a:lnSpc>
              <a:buFont typeface="Arial"/>
              <a:buChar char="•"/>
            </a:pPr>
            <a:r>
              <a:rPr lang="ja-JP" altLang="en-US" sz="2400" b="1" spc="80">
                <a:solidFill>
                  <a:srgbClr val="373737"/>
                </a:solidFill>
                <a:latin typeface="游ゴシック"/>
                <a:ea typeface="游ゴシック"/>
              </a:rPr>
              <a:t>大学生っぽいことがしたい。</a:t>
            </a:r>
            <a:endParaRPr lang="ja-JP"/>
          </a:p>
        </p:txBody>
      </p:sp>
      <p:sp>
        <p:nvSpPr>
          <p:cNvPr id="34" name="TextBox 34"/>
          <p:cNvSpPr txBox="1"/>
          <p:nvPr/>
        </p:nvSpPr>
        <p:spPr>
          <a:xfrm>
            <a:off x="8224125" y="4400587"/>
            <a:ext cx="2791449" cy="2336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60"/>
              </a:lnSpc>
            </a:pPr>
            <a:endParaRPr lang="ja-JP" altLang="en-US" sz="1600" spc="80">
              <a:solidFill>
                <a:srgbClr val="373737"/>
              </a:solidFill>
              <a:latin typeface="游ゴシック"/>
              <a:ea typeface="游ゴシック"/>
            </a:endParaRPr>
          </a:p>
          <a:p>
            <a:pPr marL="342900" indent="-342900">
              <a:lnSpc>
                <a:spcPts val="2560"/>
              </a:lnSpc>
              <a:buFont typeface="Arial"/>
              <a:buChar char="•"/>
            </a:pPr>
            <a:r>
              <a:rPr lang="ja-JP" altLang="en-US" sz="2400" b="1" spc="80">
                <a:solidFill>
                  <a:srgbClr val="373737"/>
                </a:solidFill>
                <a:latin typeface="游ゴシック"/>
                <a:ea typeface="游ゴシック"/>
              </a:rPr>
              <a:t>充電がなくなる心配がなくなる所が欲しい。</a:t>
            </a:r>
          </a:p>
          <a:p>
            <a:pPr marL="342900" indent="-342900">
              <a:lnSpc>
                <a:spcPts val="2560"/>
              </a:lnSpc>
              <a:buFont typeface="Arial"/>
              <a:buChar char="•"/>
            </a:pPr>
            <a:r>
              <a:rPr lang="ja-JP" altLang="en-US" sz="2400" b="1" spc="80">
                <a:solidFill>
                  <a:srgbClr val="373737"/>
                </a:solidFill>
                <a:latin typeface="游ゴシック"/>
                <a:ea typeface="游ゴシック"/>
              </a:rPr>
              <a:t>好きな場所でずっと勉強したい。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90F5EA-839D-139D-CC28-8B360F33926C}"/>
              </a:ext>
            </a:extLst>
          </p:cNvPr>
          <p:cNvSpPr txBox="1"/>
          <p:nvPr/>
        </p:nvSpPr>
        <p:spPr>
          <a:xfrm>
            <a:off x="1017411" y="533062"/>
            <a:ext cx="7643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6" name="AutoShape 2">
            <a:extLst>
              <a:ext uri="{FF2B5EF4-FFF2-40B4-BE49-F238E27FC236}">
                <a16:creationId xmlns:a16="http://schemas.microsoft.com/office/drawing/2014/main" id="{DABECD98-95A2-E630-E517-FE0FD5472A47}"/>
              </a:ext>
            </a:extLst>
          </p:cNvPr>
          <p:cNvSpPr/>
          <p:nvPr/>
        </p:nvSpPr>
        <p:spPr>
          <a:xfrm>
            <a:off x="582386" y="404586"/>
            <a:ext cx="11048973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">
            <a:extLst>
              <a:ext uri="{FF2B5EF4-FFF2-40B4-BE49-F238E27FC236}">
                <a16:creationId xmlns:a16="http://schemas.microsoft.com/office/drawing/2014/main" id="{93586B38-8B92-04A5-DF55-18585F1D1F6F}"/>
              </a:ext>
            </a:extLst>
          </p:cNvPr>
          <p:cNvSpPr/>
          <p:nvPr/>
        </p:nvSpPr>
        <p:spPr>
          <a:xfrm flipV="1">
            <a:off x="582124" y="341680"/>
            <a:ext cx="11049525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10A9EB66-65B3-92E5-6D4C-414358254FC8}"/>
              </a:ext>
            </a:extLst>
          </p:cNvPr>
          <p:cNvSpPr/>
          <p:nvPr/>
        </p:nvSpPr>
        <p:spPr>
          <a:xfrm>
            <a:off x="560614" y="1380671"/>
            <a:ext cx="1104900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E8A066-8E9A-E049-052F-98A02B4D4B6C}"/>
              </a:ext>
            </a:extLst>
          </p:cNvPr>
          <p:cNvSpPr txBox="1"/>
          <p:nvPr/>
        </p:nvSpPr>
        <p:spPr>
          <a:xfrm>
            <a:off x="2920998" y="1716851"/>
            <a:ext cx="227188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b="1">
                <a:latin typeface="游ゴシック"/>
                <a:ea typeface="游ゴシック"/>
              </a:rPr>
              <a:t>ニーズ</a:t>
            </a:r>
            <a:endParaRPr lang="en-US" sz="2400" b="1">
              <a:latin typeface="游ゴシック"/>
              <a:ea typeface="游ゴシック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583EBB-6BB7-6585-6286-86D89735B2AB}"/>
              </a:ext>
            </a:extLst>
          </p:cNvPr>
          <p:cNvSpPr txBox="1"/>
          <p:nvPr/>
        </p:nvSpPr>
        <p:spPr>
          <a:xfrm>
            <a:off x="8346722" y="1728611"/>
            <a:ext cx="2316574" cy="46166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b="1">
                <a:solidFill>
                  <a:schemeClr val="accent3"/>
                </a:solidFill>
                <a:latin typeface="游ゴシック"/>
                <a:ea typeface="游ゴシック"/>
              </a:rPr>
              <a:t>潜在ニーズ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C34A57-E5AE-148E-99DD-1D6EFA35AACB}"/>
              </a:ext>
            </a:extLst>
          </p:cNvPr>
          <p:cNvCxnSpPr/>
          <p:nvPr/>
        </p:nvCxnSpPr>
        <p:spPr>
          <a:xfrm>
            <a:off x="6161851" y="1575740"/>
            <a:ext cx="9407" cy="522111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 descr="教師 単色塗りつぶし">
            <a:extLst>
              <a:ext uri="{FF2B5EF4-FFF2-40B4-BE49-F238E27FC236}">
                <a16:creationId xmlns:a16="http://schemas.microsoft.com/office/drawing/2014/main" id="{EFBC9867-AF88-FA96-3377-ACC7A88C7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7319" y="422393"/>
            <a:ext cx="914400" cy="914400"/>
          </a:xfrm>
          <a:prstGeom prst="rect">
            <a:avLst/>
          </a:prstGeom>
        </p:spPr>
      </p:pic>
      <p:pic>
        <p:nvPicPr>
          <p:cNvPr id="51" name="Graphic 50" descr="サングラスをかけた顔 (塗りつぶし) 単色塗りつぶし">
            <a:extLst>
              <a:ext uri="{FF2B5EF4-FFF2-40B4-BE49-F238E27FC236}">
                <a16:creationId xmlns:a16="http://schemas.microsoft.com/office/drawing/2014/main" id="{50E3CE0A-2A96-E17B-EDD3-24B4511A6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8948" y="2190985"/>
            <a:ext cx="914400" cy="914400"/>
          </a:xfrm>
          <a:prstGeom prst="rect">
            <a:avLst/>
          </a:prstGeom>
        </p:spPr>
      </p:pic>
      <p:pic>
        <p:nvPicPr>
          <p:cNvPr id="52" name="Graphic 51" descr="サングラスをかけた顔 (塗りつぶしなし) 単色塗りつぶし">
            <a:extLst>
              <a:ext uri="{FF2B5EF4-FFF2-40B4-BE49-F238E27FC236}">
                <a16:creationId xmlns:a16="http://schemas.microsoft.com/office/drawing/2014/main" id="{1D9FC5D0-372A-9CD8-18F2-227ABE7F9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3823" y="2183342"/>
            <a:ext cx="914400" cy="914400"/>
          </a:xfrm>
          <a:prstGeom prst="rect">
            <a:avLst/>
          </a:prstGeom>
        </p:spPr>
      </p:pic>
      <p:pic>
        <p:nvPicPr>
          <p:cNvPr id="53" name="Graphic 52" descr="サングラスをかけた顔 (塗りつぶし) 単色塗りつぶし">
            <a:extLst>
              <a:ext uri="{FF2B5EF4-FFF2-40B4-BE49-F238E27FC236}">
                <a16:creationId xmlns:a16="http://schemas.microsoft.com/office/drawing/2014/main" id="{204528B6-C0A3-1A72-265F-A59209F48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8948" y="4401726"/>
            <a:ext cx="914400" cy="914400"/>
          </a:xfrm>
          <a:prstGeom prst="rect">
            <a:avLst/>
          </a:prstGeom>
        </p:spPr>
      </p:pic>
      <p:pic>
        <p:nvPicPr>
          <p:cNvPr id="54" name="Graphic 53" descr="サングラスをかけた顔 (塗りつぶしなし) 単色塗りつぶし">
            <a:extLst>
              <a:ext uri="{FF2B5EF4-FFF2-40B4-BE49-F238E27FC236}">
                <a16:creationId xmlns:a16="http://schemas.microsoft.com/office/drawing/2014/main" id="{8AD3ECD9-EA6C-C5B4-9AF2-A922A6308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5601" y="440349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1500" y="1574203"/>
            <a:ext cx="1104900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571500" y="698500"/>
            <a:ext cx="11048973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571238" y="602937"/>
            <a:ext cx="11049525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71500" y="6255063"/>
            <a:ext cx="11049000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571500" y="6159500"/>
            <a:ext cx="1104900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55067" y="433751"/>
            <a:ext cx="808991" cy="1146803"/>
            <a:chOff x="0" y="0"/>
            <a:chExt cx="319601" cy="4530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601" cy="453058"/>
            </a:xfrm>
            <a:custGeom>
              <a:avLst/>
              <a:gdLst/>
              <a:ahLst/>
              <a:cxnLst/>
              <a:rect l="l" t="t" r="r" b="b"/>
              <a:pathLst>
                <a:path w="319601" h="453058">
                  <a:moveTo>
                    <a:pt x="0" y="0"/>
                  </a:moveTo>
                  <a:lnTo>
                    <a:pt x="319601" y="0"/>
                  </a:lnTo>
                  <a:lnTo>
                    <a:pt x="319601" y="453058"/>
                  </a:lnTo>
                  <a:lnTo>
                    <a:pt x="0" y="453058"/>
                  </a:lnTo>
                  <a:close/>
                </a:path>
              </a:pathLst>
            </a:custGeom>
            <a:solidFill>
              <a:srgbClr val="1B1B1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19601" cy="5006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39"/>
                </a:lnSpc>
              </a:pPr>
              <a:endParaRPr sz="8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55343" y="1001188"/>
            <a:ext cx="9539971" cy="446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267"/>
              </a:lnSpc>
            </a:pPr>
            <a:r>
              <a:rPr lang="ja-JP" altLang="en-US" sz="3600" b="1" spc="117">
                <a:solidFill>
                  <a:srgbClr val="1B1B1B"/>
                </a:solidFill>
                <a:latin typeface="游ゴシック"/>
                <a:ea typeface="游ゴシック"/>
              </a:rPr>
              <a:t>課題</a:t>
            </a:r>
            <a:endParaRPr lang="en-US" sz="2300" spc="117">
              <a:solidFill>
                <a:srgbClr val="1B1B1B"/>
              </a:solidFill>
              <a:latin typeface="游ゴシック"/>
              <a:ea typeface="游ゴシック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4636" y="818852"/>
            <a:ext cx="569853" cy="488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2333" u="none" strike="noStrike">
                <a:solidFill>
                  <a:srgbClr val="FAFAFA"/>
                </a:solidFill>
                <a:latin typeface="Open Sans Bold"/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BA43D2-1C15-4BC5-692A-40FE865B8220}"/>
              </a:ext>
            </a:extLst>
          </p:cNvPr>
          <p:cNvSpPr txBox="1"/>
          <p:nvPr/>
        </p:nvSpPr>
        <p:spPr>
          <a:xfrm>
            <a:off x="1667463" y="2768129"/>
            <a:ext cx="819620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sz="4400" b="1" baseline="0">
                <a:solidFill>
                  <a:schemeClr val="accent3"/>
                </a:solidFill>
                <a:ea typeface="游ゴシック"/>
              </a:rPr>
              <a:t>大学生らしい</a:t>
            </a:r>
            <a:r>
              <a:rPr lang="ja-JP" altLang="en-US" sz="4400" b="1">
                <a:solidFill>
                  <a:schemeClr val="accent3"/>
                </a:solidFill>
                <a:ea typeface="游ゴシック"/>
              </a:rPr>
              <a:t>、</a:t>
            </a:r>
            <a:endParaRPr lang="ja-JP" sz="4400" b="1">
              <a:solidFill>
                <a:schemeClr val="accent3"/>
              </a:solidFill>
              <a:ea typeface="游ゴシック"/>
            </a:endParaRPr>
          </a:p>
          <a:p>
            <a:pPr algn="ctr"/>
            <a:r>
              <a:rPr lang="ja-JP" sz="4400" b="1" baseline="0">
                <a:solidFill>
                  <a:schemeClr val="accent3"/>
                </a:solidFill>
                <a:ea typeface="游ゴシック"/>
              </a:rPr>
              <a:t>今まで体験したことがない</a:t>
            </a:r>
            <a:r>
              <a:rPr lang="ja-JP" sz="4400" b="1">
                <a:solidFill>
                  <a:schemeClr val="accent3"/>
                </a:solidFill>
                <a:ea typeface="游ゴシック"/>
              </a:rPr>
              <a:t>環境で</a:t>
            </a:r>
            <a:r>
              <a:rPr lang="ja-JP" altLang="en-US" sz="4400" b="1">
                <a:solidFill>
                  <a:schemeClr val="accent3"/>
                </a:solidFill>
                <a:ea typeface="游ゴシック"/>
              </a:rPr>
              <a:t>勉強</a:t>
            </a:r>
            <a:r>
              <a:rPr lang="ja-JP" sz="4400" b="1">
                <a:solidFill>
                  <a:schemeClr val="accent3"/>
                </a:solidFill>
                <a:ea typeface="游ゴシック"/>
              </a:rPr>
              <a:t>するに</a:t>
            </a:r>
            <a:r>
              <a:rPr lang="ja-JP" altLang="en-US" sz="4400" b="1">
                <a:solidFill>
                  <a:schemeClr val="accent3"/>
                </a:solidFill>
                <a:ea typeface="游ゴシック"/>
              </a:rPr>
              <a:t>は</a:t>
            </a:r>
            <a:endParaRPr lang="ja-JP" sz="4400" b="1">
              <a:solidFill>
                <a:schemeClr val="accent3"/>
              </a:solidFill>
              <a:ea typeface="游ゴシック"/>
            </a:endParaRPr>
          </a:p>
        </p:txBody>
      </p:sp>
      <p:pic>
        <p:nvPicPr>
          <p:cNvPr id="12" name="Graphic 11" descr="クリップボード 単色塗りつぶし">
            <a:extLst>
              <a:ext uri="{FF2B5EF4-FFF2-40B4-BE49-F238E27FC236}">
                <a16:creationId xmlns:a16="http://schemas.microsoft.com/office/drawing/2014/main" id="{A5E1F528-76BD-6FC0-431D-478B747F1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6430" y="695207"/>
            <a:ext cx="810919" cy="8391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1500" y="1574203"/>
            <a:ext cx="1104900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571500" y="698500"/>
            <a:ext cx="11048973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571238" y="602937"/>
            <a:ext cx="11049525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71500" y="6255063"/>
            <a:ext cx="11049000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571500" y="6159500"/>
            <a:ext cx="1104900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55067" y="433751"/>
            <a:ext cx="808991" cy="1146803"/>
            <a:chOff x="0" y="0"/>
            <a:chExt cx="319601" cy="4530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601" cy="453058"/>
            </a:xfrm>
            <a:custGeom>
              <a:avLst/>
              <a:gdLst/>
              <a:ahLst/>
              <a:cxnLst/>
              <a:rect l="l" t="t" r="r" b="b"/>
              <a:pathLst>
                <a:path w="319601" h="453058">
                  <a:moveTo>
                    <a:pt x="0" y="0"/>
                  </a:moveTo>
                  <a:lnTo>
                    <a:pt x="319601" y="0"/>
                  </a:lnTo>
                  <a:lnTo>
                    <a:pt x="319601" y="453058"/>
                  </a:lnTo>
                  <a:lnTo>
                    <a:pt x="0" y="453058"/>
                  </a:lnTo>
                  <a:close/>
                </a:path>
              </a:pathLst>
            </a:custGeom>
            <a:solidFill>
              <a:srgbClr val="1B1B1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19601" cy="5006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39"/>
                </a:lnSpc>
              </a:pPr>
              <a:endParaRPr sz="8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66229" y="914102"/>
            <a:ext cx="9539971" cy="397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267"/>
              </a:lnSpc>
            </a:pPr>
            <a:endParaRPr lang="en-US" sz="2300" spc="117">
              <a:solidFill>
                <a:srgbClr val="1B1B1B"/>
              </a:solidFill>
              <a:ea typeface="Noto Sans JP Heav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4636" y="818852"/>
            <a:ext cx="569853" cy="488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2333" u="none" strike="noStrike">
                <a:solidFill>
                  <a:srgbClr val="FAFAFA"/>
                </a:solidFill>
                <a:latin typeface="Open Sans Bold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BDFF32-6041-6844-A6A2-BB625443CA70}"/>
              </a:ext>
            </a:extLst>
          </p:cNvPr>
          <p:cNvSpPr txBox="1"/>
          <p:nvPr/>
        </p:nvSpPr>
        <p:spPr>
          <a:xfrm>
            <a:off x="2128426" y="917222"/>
            <a:ext cx="475074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3200" b="1">
                <a:latin typeface="游ゴシック"/>
                <a:ea typeface="游ゴシック"/>
              </a:rPr>
              <a:t>仮想の勉強スペース</a:t>
            </a:r>
            <a:endParaRPr lang="en-US" sz="3200" b="1">
              <a:latin typeface="游ゴシック"/>
              <a:ea typeface="游ゴシック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E9A4D5-814A-4583-CF89-1DF9C55B3089}"/>
              </a:ext>
            </a:extLst>
          </p:cNvPr>
          <p:cNvSpPr txBox="1"/>
          <p:nvPr/>
        </p:nvSpPr>
        <p:spPr>
          <a:xfrm>
            <a:off x="1234722" y="2363610"/>
            <a:ext cx="790222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2400" b="1">
                <a:solidFill>
                  <a:srgbClr val="FF0000"/>
                </a:solidFill>
                <a:latin typeface="游ゴシック"/>
                <a:ea typeface="游ゴシック"/>
              </a:rPr>
              <a:t>24時間営業</a:t>
            </a:r>
            <a:r>
              <a:rPr lang="ja-JP" altLang="en-US" sz="2400" b="1">
                <a:latin typeface="游ゴシック"/>
                <a:ea typeface="游ゴシック"/>
              </a:rPr>
              <a:t>している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400" b="1">
              <a:latin typeface="游ゴシック"/>
              <a:ea typeface="游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b="1">
                <a:latin typeface="游ゴシック"/>
                <a:ea typeface="游ゴシック"/>
              </a:rPr>
              <a:t>一人で勉強できる</a:t>
            </a:r>
            <a:r>
              <a:rPr lang="ja-JP" altLang="en-US" sz="2400" b="1">
                <a:solidFill>
                  <a:srgbClr val="FF0000"/>
                </a:solidFill>
                <a:latin typeface="游ゴシック"/>
                <a:ea typeface="游ゴシック"/>
              </a:rPr>
              <a:t>個室</a:t>
            </a:r>
            <a:r>
              <a:rPr lang="ja-JP" altLang="en-US" sz="2400" b="1">
                <a:latin typeface="游ゴシック"/>
                <a:ea typeface="游ゴシック"/>
              </a:rPr>
              <a:t>がある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400" b="1">
              <a:latin typeface="游ゴシック"/>
              <a:ea typeface="游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b="1">
                <a:solidFill>
                  <a:srgbClr val="FF0000"/>
                </a:solidFill>
                <a:latin typeface="游ゴシック"/>
                <a:ea typeface="游ゴシック"/>
              </a:rPr>
              <a:t>誰でも読める本</a:t>
            </a:r>
            <a:r>
              <a:rPr lang="ja-JP" altLang="en-US" sz="2400" b="1">
                <a:latin typeface="游ゴシック"/>
                <a:ea typeface="游ゴシック"/>
              </a:rPr>
              <a:t>がある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400" b="1">
              <a:latin typeface="游ゴシック"/>
              <a:ea typeface="游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b="1">
                <a:latin typeface="游ゴシック"/>
                <a:ea typeface="游ゴシック"/>
              </a:rPr>
              <a:t>施設に付属している</a:t>
            </a:r>
            <a:r>
              <a:rPr lang="ja-JP" altLang="en-US" sz="2400" b="1">
                <a:solidFill>
                  <a:srgbClr val="FF0000"/>
                </a:solidFill>
                <a:latin typeface="游ゴシック"/>
                <a:ea typeface="游ゴシック"/>
              </a:rPr>
              <a:t>コンビニ</a:t>
            </a:r>
            <a:r>
              <a:rPr lang="ja-JP" altLang="en-US" sz="2400" b="1">
                <a:latin typeface="游ゴシック"/>
                <a:ea typeface="游ゴシック"/>
              </a:rPr>
              <a:t>（バイト可能）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400" b="1">
              <a:latin typeface="游ゴシック"/>
              <a:ea typeface="游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b="1">
                <a:latin typeface="游ゴシック"/>
                <a:ea typeface="游ゴシック"/>
              </a:rPr>
              <a:t>ソファーやヨギボーなどの</a:t>
            </a:r>
            <a:r>
              <a:rPr lang="ja-JP" altLang="en-US" sz="2400" b="1">
                <a:solidFill>
                  <a:srgbClr val="FF0000"/>
                </a:solidFill>
                <a:latin typeface="游ゴシック"/>
                <a:ea typeface="游ゴシック"/>
              </a:rPr>
              <a:t>息抜きするスペース</a:t>
            </a:r>
            <a:r>
              <a:rPr lang="ja-JP" altLang="en-US" sz="2400" b="1">
                <a:latin typeface="游ゴシック"/>
                <a:ea typeface="游ゴシック"/>
              </a:rPr>
              <a:t>がある</a:t>
            </a:r>
            <a:endParaRPr lang="ja-JP" altLang="en-US" sz="2800" b="1">
              <a:latin typeface="游ゴシック"/>
              <a:ea typeface="游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b="1">
              <a:latin typeface="游ゴシック"/>
              <a:ea typeface="游ゴシック"/>
            </a:endParaRPr>
          </a:p>
          <a:p>
            <a:endParaRPr lang="ja-JP" altLang="en-US" b="1">
              <a:latin typeface="游ゴシック"/>
              <a:ea typeface="游ゴシック"/>
            </a:endParaRPr>
          </a:p>
        </p:txBody>
      </p:sp>
      <p:pic>
        <p:nvPicPr>
          <p:cNvPr id="10" name="Graphic 9" descr="棚の本 単色塗りつぶし">
            <a:extLst>
              <a:ext uri="{FF2B5EF4-FFF2-40B4-BE49-F238E27FC236}">
                <a16:creationId xmlns:a16="http://schemas.microsoft.com/office/drawing/2014/main" id="{724206CB-D3B3-0A39-1FAF-86886E67B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9145" y="2940219"/>
            <a:ext cx="1077685" cy="1077685"/>
          </a:xfrm>
          <a:prstGeom prst="rect">
            <a:avLst/>
          </a:prstGeom>
        </p:spPr>
      </p:pic>
      <p:pic>
        <p:nvPicPr>
          <p:cNvPr id="15" name="Graphic 14" descr="教室 単色塗りつぶし">
            <a:extLst>
              <a:ext uri="{FF2B5EF4-FFF2-40B4-BE49-F238E27FC236}">
                <a16:creationId xmlns:a16="http://schemas.microsoft.com/office/drawing/2014/main" id="{A6AE6C04-2565-6651-7ED5-8E890E430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4604" y="1902884"/>
            <a:ext cx="1099457" cy="1055914"/>
          </a:xfrm>
          <a:prstGeom prst="rect">
            <a:avLst/>
          </a:prstGeom>
        </p:spPr>
      </p:pic>
      <p:pic>
        <p:nvPicPr>
          <p:cNvPr id="17" name="Graphic 16" descr="グループの成功 単色塗りつぶし">
            <a:extLst>
              <a:ext uri="{FF2B5EF4-FFF2-40B4-BE49-F238E27FC236}">
                <a16:creationId xmlns:a16="http://schemas.microsoft.com/office/drawing/2014/main" id="{C294E4DB-9EFC-DD15-4A92-FD05BE691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6368" y="4413064"/>
            <a:ext cx="1099457" cy="10776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D2498-96EA-6946-E4A6-4B33753C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02C17-C3B9-521C-648D-3E70E793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6</a:t>
            </a:fld>
            <a:endParaRPr lang="en-US"/>
          </a:p>
        </p:txBody>
      </p:sp>
      <p:pic>
        <p:nvPicPr>
          <p:cNvPr id="5" name="Picture 4" descr="A drawing of different shapes and colors&#10;&#10;説明は自動で生成されたものです">
            <a:extLst>
              <a:ext uri="{FF2B5EF4-FFF2-40B4-BE49-F238E27FC236}">
                <a16:creationId xmlns:a16="http://schemas.microsoft.com/office/drawing/2014/main" id="{9EEBD45C-517F-CCF6-ED7E-2BBDCAFD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0" y="82787"/>
            <a:ext cx="11097657" cy="67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8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1500" y="1574203"/>
            <a:ext cx="1104900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571500" y="698500"/>
            <a:ext cx="11048973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571238" y="602937"/>
            <a:ext cx="11049525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71500" y="6255063"/>
            <a:ext cx="11049000" cy="0"/>
          </a:xfrm>
          <a:prstGeom prst="line">
            <a:avLst/>
          </a:prstGeom>
          <a:ln w="571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571500" y="6159500"/>
            <a:ext cx="1104900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55067" y="433751"/>
            <a:ext cx="808991" cy="1146803"/>
            <a:chOff x="0" y="0"/>
            <a:chExt cx="319601" cy="4530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601" cy="453058"/>
            </a:xfrm>
            <a:custGeom>
              <a:avLst/>
              <a:gdLst/>
              <a:ahLst/>
              <a:cxnLst/>
              <a:rect l="l" t="t" r="r" b="b"/>
              <a:pathLst>
                <a:path w="319601" h="453058">
                  <a:moveTo>
                    <a:pt x="0" y="0"/>
                  </a:moveTo>
                  <a:lnTo>
                    <a:pt x="319601" y="0"/>
                  </a:lnTo>
                  <a:lnTo>
                    <a:pt x="319601" y="453058"/>
                  </a:lnTo>
                  <a:lnTo>
                    <a:pt x="0" y="453058"/>
                  </a:lnTo>
                  <a:close/>
                </a:path>
              </a:pathLst>
            </a:custGeom>
            <a:solidFill>
              <a:srgbClr val="1B1B1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19601" cy="5006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39"/>
                </a:lnSpc>
              </a:pPr>
              <a:endParaRPr sz="8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79118" y="1008176"/>
            <a:ext cx="9539971" cy="43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267"/>
              </a:lnSpc>
            </a:pPr>
            <a:r>
              <a:rPr lang="ja-JP" altLang="en-US" sz="3200" b="1" spc="117">
                <a:solidFill>
                  <a:srgbClr val="1B1B1B"/>
                </a:solidFill>
                <a:latin typeface="游ゴシック"/>
                <a:ea typeface="游ゴシック"/>
              </a:rPr>
              <a:t>期待される</a:t>
            </a:r>
            <a:r>
              <a:rPr lang="ja-JP" altLang="en-US" sz="3200" b="1" spc="117">
                <a:solidFill>
                  <a:srgbClr val="FF0000"/>
                </a:solidFill>
                <a:latin typeface="游ゴシック"/>
                <a:ea typeface="游ゴシック"/>
              </a:rPr>
              <a:t>効果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4636" y="818852"/>
            <a:ext cx="569853" cy="488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2333" u="none" strike="noStrike">
                <a:solidFill>
                  <a:srgbClr val="FAFAFA"/>
                </a:solidFill>
                <a:latin typeface="Open Sans Bold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4279" y="2555577"/>
            <a:ext cx="9855836" cy="3527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5600"/>
              </a:lnSpc>
              <a:buFont typeface="Arial"/>
              <a:buChar char="•"/>
            </a:pPr>
            <a:r>
              <a:rPr lang="ja-JP" altLang="en-US" sz="3600" b="1" spc="200">
                <a:solidFill>
                  <a:srgbClr val="1B1B1B"/>
                </a:solidFill>
                <a:latin typeface="游ゴシック"/>
                <a:ea typeface="游ゴシック"/>
              </a:rPr>
              <a:t>勉強</a:t>
            </a:r>
            <a:r>
              <a:rPr lang="ja-JP" altLang="en-US" sz="3600" b="1" spc="200">
                <a:latin typeface="游ゴシック"/>
                <a:ea typeface="游ゴシック"/>
              </a:rPr>
              <a:t>頻度</a:t>
            </a:r>
            <a:r>
              <a:rPr lang="ja-JP" altLang="en-US" sz="3600" b="1" spc="200">
                <a:solidFill>
                  <a:srgbClr val="1B1B1B"/>
                </a:solidFill>
                <a:latin typeface="游ゴシック"/>
                <a:ea typeface="游ゴシック"/>
              </a:rPr>
              <a:t>が増える</a:t>
            </a:r>
          </a:p>
          <a:p>
            <a:pPr marL="571500" indent="-571500">
              <a:lnSpc>
                <a:spcPts val="5600"/>
              </a:lnSpc>
              <a:buFont typeface="Arial"/>
              <a:buChar char="•"/>
            </a:pPr>
            <a:r>
              <a:rPr lang="ja-JP" altLang="en-US" sz="3600" b="1" spc="200">
                <a:latin typeface="游ゴシック"/>
                <a:ea typeface="游ゴシック"/>
              </a:rPr>
              <a:t>新感覚な</a:t>
            </a:r>
            <a:r>
              <a:rPr lang="ja-JP" altLang="en-US" sz="3600" b="1" spc="200">
                <a:solidFill>
                  <a:srgbClr val="1B1B1B"/>
                </a:solidFill>
                <a:latin typeface="游ゴシック"/>
                <a:ea typeface="游ゴシック"/>
              </a:rPr>
              <a:t>スペースで人が集まる</a:t>
            </a:r>
          </a:p>
          <a:p>
            <a:pPr marL="571500" indent="-571500">
              <a:lnSpc>
                <a:spcPts val="5600"/>
              </a:lnSpc>
              <a:buFont typeface="Arial"/>
              <a:buChar char="•"/>
            </a:pPr>
            <a:r>
              <a:rPr lang="ja-JP" altLang="en-US" sz="3600" b="1" spc="200">
                <a:solidFill>
                  <a:srgbClr val="1B1B1B"/>
                </a:solidFill>
                <a:latin typeface="游ゴシック"/>
                <a:ea typeface="游ゴシック"/>
              </a:rPr>
              <a:t>学年関係なく交流や勉強ができる</a:t>
            </a:r>
          </a:p>
          <a:p>
            <a:pPr marL="571500" indent="-571500">
              <a:lnSpc>
                <a:spcPts val="5600"/>
              </a:lnSpc>
              <a:buFont typeface="Arial"/>
              <a:buChar char="•"/>
            </a:pPr>
            <a:r>
              <a:rPr lang="ja-JP" altLang="en-US" sz="3600" b="1" spc="200">
                <a:solidFill>
                  <a:srgbClr val="1B1B1B"/>
                </a:solidFill>
                <a:latin typeface="游ゴシック"/>
                <a:ea typeface="游ゴシック"/>
              </a:rPr>
              <a:t>息抜きの場にもなり長時間の勉強ができるようになる</a:t>
            </a:r>
          </a:p>
        </p:txBody>
      </p:sp>
      <p:pic>
        <p:nvPicPr>
          <p:cNvPr id="13" name="Graphic 12" descr="棒グラフ (上昇) 単色塗りつぶし">
            <a:extLst>
              <a:ext uri="{FF2B5EF4-FFF2-40B4-BE49-F238E27FC236}">
                <a16:creationId xmlns:a16="http://schemas.microsoft.com/office/drawing/2014/main" id="{34F899AE-4369-5FAA-0F9E-E8CB3276D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4858" y="3265714"/>
            <a:ext cx="1404257" cy="1404257"/>
          </a:xfrm>
          <a:prstGeom prst="rect">
            <a:avLst/>
          </a:prstGeom>
        </p:spPr>
      </p:pic>
      <p:pic>
        <p:nvPicPr>
          <p:cNvPr id="14" name="Graphic 13" descr="グループでのブレーンストーミング 単色塗りつぶし">
            <a:extLst>
              <a:ext uri="{FF2B5EF4-FFF2-40B4-BE49-F238E27FC236}">
                <a16:creationId xmlns:a16="http://schemas.microsoft.com/office/drawing/2014/main" id="{7FA73271-4315-CF2A-07F3-07348AEB2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3361" y="1623332"/>
            <a:ext cx="1632857" cy="16437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VanillaVTI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revision>1</cp:revision>
  <dcterms:created xsi:type="dcterms:W3CDTF">2024-05-07T08:32:26Z</dcterms:created>
  <dcterms:modified xsi:type="dcterms:W3CDTF">2024-05-28T09:30:54Z</dcterms:modified>
</cp:coreProperties>
</file>